
<file path=[Content_Types].xml><?xml version="1.0" encoding="utf-8"?>
<Types xmlns="http://schemas.openxmlformats.org/package/2006/content-types">
  <Default Extension="xml" ContentType="application/xml"/>
  <Default Extension="jpeg" ContentType="image/jpeg"/>
  <Default Extension="tiff" ContentType="image/tiff"/>
  <Default Extension="emf" ContentType="image/x-emf"/>
  <Default Extension="rels" ContentType="application/vnd.openxmlformats-package.relationships+xml"/>
  <Default Extension="gif" ContentType="image/gif"/>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theme/themeOverride1.xml" ContentType="application/vnd.openxmlformats-officedocument.themeOverr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theme/themeOverride2.xml" ContentType="application/vnd.openxmlformats-officedocument.themeOverr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heme/themeOverride3.xml" ContentType="application/vnd.openxmlformats-officedocument.themeOverr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 id="2147483672" r:id="rId2"/>
  </p:sldMasterIdLst>
  <p:notesMasterIdLst>
    <p:notesMasterId r:id="rId120"/>
  </p:notesMasterIdLst>
  <p:handoutMasterIdLst>
    <p:handoutMasterId r:id="rId121"/>
  </p:handoutMasterIdLst>
  <p:sldIdLst>
    <p:sldId id="256" r:id="rId3"/>
    <p:sldId id="349" r:id="rId4"/>
    <p:sldId id="416" r:id="rId5"/>
    <p:sldId id="575" r:id="rId6"/>
    <p:sldId id="417" r:id="rId7"/>
    <p:sldId id="586" r:id="rId8"/>
    <p:sldId id="418" r:id="rId9"/>
    <p:sldId id="578" r:id="rId10"/>
    <p:sldId id="462" r:id="rId11"/>
    <p:sldId id="429" r:id="rId12"/>
    <p:sldId id="587" r:id="rId13"/>
    <p:sldId id="483" r:id="rId14"/>
    <p:sldId id="567" r:id="rId15"/>
    <p:sldId id="428" r:id="rId16"/>
    <p:sldId id="433" r:id="rId17"/>
    <p:sldId id="464" r:id="rId18"/>
    <p:sldId id="581" r:id="rId19"/>
    <p:sldId id="432" r:id="rId20"/>
    <p:sldId id="582" r:id="rId21"/>
    <p:sldId id="569" r:id="rId22"/>
    <p:sldId id="583" r:id="rId23"/>
    <p:sldId id="420" r:id="rId24"/>
    <p:sldId id="584" r:id="rId25"/>
    <p:sldId id="435" r:id="rId26"/>
    <p:sldId id="585" r:id="rId27"/>
    <p:sldId id="493" r:id="rId28"/>
    <p:sldId id="421" r:id="rId29"/>
    <p:sldId id="466" r:id="rId30"/>
    <p:sldId id="570" r:id="rId31"/>
    <p:sldId id="593" r:id="rId32"/>
    <p:sldId id="594" r:id="rId33"/>
    <p:sldId id="595" r:id="rId34"/>
    <p:sldId id="486" r:id="rId35"/>
    <p:sldId id="592" r:id="rId36"/>
    <p:sldId id="550" r:id="rId37"/>
    <p:sldId id="612" r:id="rId38"/>
    <p:sldId id="438" r:id="rId39"/>
    <p:sldId id="577" r:id="rId40"/>
    <p:sldId id="436" r:id="rId41"/>
    <p:sldId id="571" r:id="rId42"/>
    <p:sldId id="441" r:id="rId43"/>
    <p:sldId id="576" r:id="rId44"/>
    <p:sldId id="504" r:id="rId45"/>
    <p:sldId id="614" r:id="rId46"/>
    <p:sldId id="579" r:id="rId47"/>
    <p:sldId id="613" r:id="rId48"/>
    <p:sldId id="511" r:id="rId49"/>
    <p:sldId id="440" r:id="rId50"/>
    <p:sldId id="512" r:id="rId51"/>
    <p:sldId id="615" r:id="rId52"/>
    <p:sldId id="596" r:id="rId53"/>
    <p:sldId id="597" r:id="rId54"/>
    <p:sldId id="580" r:id="rId55"/>
    <p:sldId id="467" r:id="rId56"/>
    <p:sldId id="443" r:id="rId57"/>
    <p:sldId id="523" r:id="rId58"/>
    <p:sldId id="495" r:id="rId59"/>
    <p:sldId id="442" r:id="rId60"/>
    <p:sldId id="549" r:id="rId61"/>
    <p:sldId id="469" r:id="rId62"/>
    <p:sldId id="524" r:id="rId63"/>
    <p:sldId id="525" r:id="rId64"/>
    <p:sldId id="446" r:id="rId65"/>
    <p:sldId id="470" r:id="rId66"/>
    <p:sldId id="471" r:id="rId67"/>
    <p:sldId id="598" r:id="rId68"/>
    <p:sldId id="527" r:id="rId69"/>
    <p:sldId id="601" r:id="rId70"/>
    <p:sldId id="526" r:id="rId71"/>
    <p:sldId id="472" r:id="rId72"/>
    <p:sldId id="423" r:id="rId73"/>
    <p:sldId id="498" r:id="rId74"/>
    <p:sldId id="528" r:id="rId75"/>
    <p:sldId id="609" r:id="rId76"/>
    <p:sldId id="499" r:id="rId77"/>
    <p:sldId id="610" r:id="rId78"/>
    <p:sldId id="603" r:id="rId79"/>
    <p:sldId id="474" r:id="rId80"/>
    <p:sldId id="574" r:id="rId81"/>
    <p:sldId id="447" r:id="rId82"/>
    <p:sldId id="475" r:id="rId83"/>
    <p:sldId id="450" r:id="rId84"/>
    <p:sldId id="554" r:id="rId85"/>
    <p:sldId id="552" r:id="rId86"/>
    <p:sldId id="602" r:id="rId87"/>
    <p:sldId id="476" r:id="rId88"/>
    <p:sldId id="531" r:id="rId89"/>
    <p:sldId id="424" r:id="rId90"/>
    <p:sldId id="451" r:id="rId91"/>
    <p:sldId id="425" r:id="rId92"/>
    <p:sldId id="533" r:id="rId93"/>
    <p:sldId id="619" r:id="rId94"/>
    <p:sldId id="477" r:id="rId95"/>
    <p:sldId id="500" r:id="rId96"/>
    <p:sldId id="611" r:id="rId97"/>
    <p:sldId id="535" r:id="rId98"/>
    <p:sldId id="536" r:id="rId99"/>
    <p:sldId id="616" r:id="rId100"/>
    <p:sldId id="478" r:id="rId101"/>
    <p:sldId id="617" r:id="rId102"/>
    <p:sldId id="538" r:id="rId103"/>
    <p:sldId id="454" r:id="rId104"/>
    <p:sldId id="539" r:id="rId105"/>
    <p:sldId id="426" r:id="rId106"/>
    <p:sldId id="618" r:id="rId107"/>
    <p:sldId id="459" r:id="rId108"/>
    <p:sldId id="456" r:id="rId109"/>
    <p:sldId id="427" r:id="rId110"/>
    <p:sldId id="605" r:id="rId111"/>
    <p:sldId id="606" r:id="rId112"/>
    <p:sldId id="543" r:id="rId113"/>
    <p:sldId id="607" r:id="rId114"/>
    <p:sldId id="544" r:id="rId115"/>
    <p:sldId id="545" r:id="rId116"/>
    <p:sldId id="560" r:id="rId117"/>
    <p:sldId id="515" r:id="rId118"/>
    <p:sldId id="557" r:id="rId119"/>
  </p:sldIdLst>
  <p:sldSz cx="12190413" cy="6858000"/>
  <p:notesSz cx="6858000" cy="9926638"/>
  <p:defaultTextStyle>
    <a:defPPr>
      <a:defRPr lang="tr-TR"/>
    </a:defPPr>
    <a:lvl1pPr marL="0" algn="l" defTabSz="1219078" rtl="0" eaLnBrk="1" latinLnBrk="0" hangingPunct="1">
      <a:defRPr sz="2400" kern="1200">
        <a:solidFill>
          <a:schemeClr val="tx1"/>
        </a:solidFill>
        <a:latin typeface="+mn-lt"/>
        <a:ea typeface="+mn-ea"/>
        <a:cs typeface="+mn-cs"/>
      </a:defRPr>
    </a:lvl1pPr>
    <a:lvl2pPr marL="609539" algn="l" defTabSz="1219078" rtl="0" eaLnBrk="1" latinLnBrk="0" hangingPunct="1">
      <a:defRPr sz="2400" kern="1200">
        <a:solidFill>
          <a:schemeClr val="tx1"/>
        </a:solidFill>
        <a:latin typeface="+mn-lt"/>
        <a:ea typeface="+mn-ea"/>
        <a:cs typeface="+mn-cs"/>
      </a:defRPr>
    </a:lvl2pPr>
    <a:lvl3pPr marL="1219078" algn="l" defTabSz="1219078" rtl="0" eaLnBrk="1" latinLnBrk="0" hangingPunct="1">
      <a:defRPr sz="2400" kern="1200">
        <a:solidFill>
          <a:schemeClr val="tx1"/>
        </a:solidFill>
        <a:latin typeface="+mn-lt"/>
        <a:ea typeface="+mn-ea"/>
        <a:cs typeface="+mn-cs"/>
      </a:defRPr>
    </a:lvl3pPr>
    <a:lvl4pPr marL="1828617" algn="l" defTabSz="1219078" rtl="0" eaLnBrk="1" latinLnBrk="0" hangingPunct="1">
      <a:defRPr sz="2400" kern="1200">
        <a:solidFill>
          <a:schemeClr val="tx1"/>
        </a:solidFill>
        <a:latin typeface="+mn-lt"/>
        <a:ea typeface="+mn-ea"/>
        <a:cs typeface="+mn-cs"/>
      </a:defRPr>
    </a:lvl4pPr>
    <a:lvl5pPr marL="2438156" algn="l" defTabSz="1219078" rtl="0" eaLnBrk="1" latinLnBrk="0" hangingPunct="1">
      <a:defRPr sz="2400" kern="1200">
        <a:solidFill>
          <a:schemeClr val="tx1"/>
        </a:solidFill>
        <a:latin typeface="+mn-lt"/>
        <a:ea typeface="+mn-ea"/>
        <a:cs typeface="+mn-cs"/>
      </a:defRPr>
    </a:lvl5pPr>
    <a:lvl6pPr marL="3047695" algn="l" defTabSz="1219078" rtl="0" eaLnBrk="1" latinLnBrk="0" hangingPunct="1">
      <a:defRPr sz="2400" kern="1200">
        <a:solidFill>
          <a:schemeClr val="tx1"/>
        </a:solidFill>
        <a:latin typeface="+mn-lt"/>
        <a:ea typeface="+mn-ea"/>
        <a:cs typeface="+mn-cs"/>
      </a:defRPr>
    </a:lvl6pPr>
    <a:lvl7pPr marL="3657234" algn="l" defTabSz="1219078" rtl="0" eaLnBrk="1" latinLnBrk="0" hangingPunct="1">
      <a:defRPr sz="2400" kern="1200">
        <a:solidFill>
          <a:schemeClr val="tx1"/>
        </a:solidFill>
        <a:latin typeface="+mn-lt"/>
        <a:ea typeface="+mn-ea"/>
        <a:cs typeface="+mn-cs"/>
      </a:defRPr>
    </a:lvl7pPr>
    <a:lvl8pPr marL="4266773" algn="l" defTabSz="1219078" rtl="0" eaLnBrk="1" latinLnBrk="0" hangingPunct="1">
      <a:defRPr sz="2400" kern="1200">
        <a:solidFill>
          <a:schemeClr val="tx1"/>
        </a:solidFill>
        <a:latin typeface="+mn-lt"/>
        <a:ea typeface="+mn-ea"/>
        <a:cs typeface="+mn-cs"/>
      </a:defRPr>
    </a:lvl8pPr>
    <a:lvl9pPr marL="4876312" algn="l" defTabSz="1219078"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A824"/>
    <a:srgbClr val="33CC33"/>
    <a:srgbClr val="009999"/>
    <a:srgbClr val="2EA0A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073A0DAA-6AF3-43AB-8588-CEC1D06C72B9}" styleName="Orta Stil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Orta Stil 2 - Vurgu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Orta Stil 2 - Vurgu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5758FB7-9AC5-4552-8A53-C91805E547FA}" styleName="Tema Uygulanmış Stil 1 - Vurgu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27F97BB-C833-4FB7-BDE5-3F7075034690}" styleName="Tema Uygulanmış Stil 2 - Vurgu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C083E6E3-FA7D-4D7B-A595-EF9225AFEA82}" styleName="Açık Stil 1 - Vurgu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3B4B98B0-60AC-42C2-AFA5-B58CD77FA1E5}" styleName="Açık Stil 1 - Vurgu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Açık Stil 1 - Vurgu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0E3FDE45-AF77-4B5C-9715-49D594BDF05E}" styleName="Açık Stil 1 - Vurgu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72833802-FEF1-4C79-8D5D-14CF1EAF98D9}" styleName="Açık Stil 2 - Vurgu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DCAF9ED-07DC-4A11-8D7F-57B35C25682E}" styleName="Orta Stil 1 - Vurgu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5DA37D80-6434-44D0-A028-1B22A696006F}" styleName="Açık Stil 3 - Vurgu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616DA210-FB5B-4158-B5E0-FEB733F419BA}" styleName="Açık Stil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8A107856-5554-42FB-B03E-39F5DBC370BA}" styleName="Orta Stil 4 - Vurgu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3362" autoAdjust="0"/>
    <p:restoredTop sz="94925" autoAdjust="0"/>
  </p:normalViewPr>
  <p:slideViewPr>
    <p:cSldViewPr>
      <p:cViewPr>
        <p:scale>
          <a:sx n="88" d="100"/>
          <a:sy n="88" d="100"/>
        </p:scale>
        <p:origin x="-64" y="144"/>
      </p:cViewPr>
      <p:guideLst>
        <p:guide orient="horz" pos="2160"/>
        <p:guide pos="2880"/>
        <p:guide pos="3840"/>
      </p:guideLst>
    </p:cSldViewPr>
  </p:slideViewPr>
  <p:outlineViewPr>
    <p:cViewPr>
      <p:scale>
        <a:sx n="33" d="100"/>
        <a:sy n="33" d="100"/>
      </p:scale>
      <p:origin x="0" y="-100160"/>
    </p:cViewPr>
  </p:outlineViewPr>
  <p:notesTextViewPr>
    <p:cViewPr>
      <p:scale>
        <a:sx n="100" d="100"/>
        <a:sy n="100" d="100"/>
      </p:scale>
      <p:origin x="0" y="0"/>
    </p:cViewPr>
  </p:notesTextViewPr>
  <p:sorterViewPr>
    <p:cViewPr>
      <p:scale>
        <a:sx n="66" d="100"/>
        <a:sy n="66" d="100"/>
      </p:scale>
      <p:origin x="0" y="1770"/>
    </p:cViewPr>
  </p:sorterViewPr>
  <p:gridSpacing cx="72008" cy="72008"/>
</p:viewPr>
</file>

<file path=ppt/_rels/presentation.xml.rels><?xml version="1.0" encoding="UTF-8" standalone="yes"?>
<Relationships xmlns="http://schemas.openxmlformats.org/package/2006/relationships"><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60" Type="http://schemas.openxmlformats.org/officeDocument/2006/relationships/slide" Target="slides/slide58.xml"/><Relationship Id="rId61" Type="http://schemas.openxmlformats.org/officeDocument/2006/relationships/slide" Target="slides/slide59.xml"/><Relationship Id="rId62" Type="http://schemas.openxmlformats.org/officeDocument/2006/relationships/slide" Target="slides/slide60.xml"/><Relationship Id="rId63" Type="http://schemas.openxmlformats.org/officeDocument/2006/relationships/slide" Target="slides/slide61.xml"/><Relationship Id="rId64" Type="http://schemas.openxmlformats.org/officeDocument/2006/relationships/slide" Target="slides/slide62.xml"/><Relationship Id="rId65" Type="http://schemas.openxmlformats.org/officeDocument/2006/relationships/slide" Target="slides/slide63.xml"/><Relationship Id="rId66" Type="http://schemas.openxmlformats.org/officeDocument/2006/relationships/slide" Target="slides/slide64.xml"/><Relationship Id="rId67" Type="http://schemas.openxmlformats.org/officeDocument/2006/relationships/slide" Target="slides/slide65.xml"/><Relationship Id="rId68" Type="http://schemas.openxmlformats.org/officeDocument/2006/relationships/slide" Target="slides/slide66.xml"/><Relationship Id="rId69" Type="http://schemas.openxmlformats.org/officeDocument/2006/relationships/slide" Target="slides/slide67.xml"/><Relationship Id="rId120" Type="http://schemas.openxmlformats.org/officeDocument/2006/relationships/notesMaster" Target="notesMasters/notesMaster1.xml"/><Relationship Id="rId121" Type="http://schemas.openxmlformats.org/officeDocument/2006/relationships/handoutMaster" Target="handoutMasters/handoutMaster1.xml"/><Relationship Id="rId122" Type="http://schemas.openxmlformats.org/officeDocument/2006/relationships/presProps" Target="presProps.xml"/><Relationship Id="rId123" Type="http://schemas.openxmlformats.org/officeDocument/2006/relationships/viewProps" Target="viewProps.xml"/><Relationship Id="rId124" Type="http://schemas.openxmlformats.org/officeDocument/2006/relationships/theme" Target="theme/theme1.xml"/><Relationship Id="rId125" Type="http://schemas.openxmlformats.org/officeDocument/2006/relationships/tableStyles" Target="tableStyles.xml"/><Relationship Id="rId40" Type="http://schemas.openxmlformats.org/officeDocument/2006/relationships/slide" Target="slides/slide38.xml"/><Relationship Id="rId41" Type="http://schemas.openxmlformats.org/officeDocument/2006/relationships/slide" Target="slides/slide39.xml"/><Relationship Id="rId42" Type="http://schemas.openxmlformats.org/officeDocument/2006/relationships/slide" Target="slides/slide40.xml"/><Relationship Id="rId90" Type="http://schemas.openxmlformats.org/officeDocument/2006/relationships/slide" Target="slides/slide88.xml"/><Relationship Id="rId91" Type="http://schemas.openxmlformats.org/officeDocument/2006/relationships/slide" Target="slides/slide89.xml"/><Relationship Id="rId92" Type="http://schemas.openxmlformats.org/officeDocument/2006/relationships/slide" Target="slides/slide90.xml"/><Relationship Id="rId93" Type="http://schemas.openxmlformats.org/officeDocument/2006/relationships/slide" Target="slides/slide91.xml"/><Relationship Id="rId94" Type="http://schemas.openxmlformats.org/officeDocument/2006/relationships/slide" Target="slides/slide92.xml"/><Relationship Id="rId95" Type="http://schemas.openxmlformats.org/officeDocument/2006/relationships/slide" Target="slides/slide93.xml"/><Relationship Id="rId96" Type="http://schemas.openxmlformats.org/officeDocument/2006/relationships/slide" Target="slides/slide94.xml"/><Relationship Id="rId101" Type="http://schemas.openxmlformats.org/officeDocument/2006/relationships/slide" Target="slides/slide99.xml"/><Relationship Id="rId102" Type="http://schemas.openxmlformats.org/officeDocument/2006/relationships/slide" Target="slides/slide100.xml"/><Relationship Id="rId103" Type="http://schemas.openxmlformats.org/officeDocument/2006/relationships/slide" Target="slides/slide101.xml"/><Relationship Id="rId104" Type="http://schemas.openxmlformats.org/officeDocument/2006/relationships/slide" Target="slides/slide102.xml"/><Relationship Id="rId105" Type="http://schemas.openxmlformats.org/officeDocument/2006/relationships/slide" Target="slides/slide103.xml"/><Relationship Id="rId106" Type="http://schemas.openxmlformats.org/officeDocument/2006/relationships/slide" Target="slides/slide104.xml"/><Relationship Id="rId107" Type="http://schemas.openxmlformats.org/officeDocument/2006/relationships/slide" Target="slides/slide105.xml"/><Relationship Id="rId108" Type="http://schemas.openxmlformats.org/officeDocument/2006/relationships/slide" Target="slides/slide106.xml"/><Relationship Id="rId109" Type="http://schemas.openxmlformats.org/officeDocument/2006/relationships/slide" Target="slides/slide107.xml"/><Relationship Id="rId97" Type="http://schemas.openxmlformats.org/officeDocument/2006/relationships/slide" Target="slides/slide95.xml"/><Relationship Id="rId98" Type="http://schemas.openxmlformats.org/officeDocument/2006/relationships/slide" Target="slides/slide96.xml"/><Relationship Id="rId99" Type="http://schemas.openxmlformats.org/officeDocument/2006/relationships/slide" Target="slides/slide97.xml"/><Relationship Id="rId43" Type="http://schemas.openxmlformats.org/officeDocument/2006/relationships/slide" Target="slides/slide41.xml"/><Relationship Id="rId44" Type="http://schemas.openxmlformats.org/officeDocument/2006/relationships/slide" Target="slides/slide42.xml"/><Relationship Id="rId45" Type="http://schemas.openxmlformats.org/officeDocument/2006/relationships/slide" Target="slides/slide43.xml"/><Relationship Id="rId46" Type="http://schemas.openxmlformats.org/officeDocument/2006/relationships/slide" Target="slides/slide44.xml"/><Relationship Id="rId47" Type="http://schemas.openxmlformats.org/officeDocument/2006/relationships/slide" Target="slides/slide45.xml"/><Relationship Id="rId48" Type="http://schemas.openxmlformats.org/officeDocument/2006/relationships/slide" Target="slides/slide46.xml"/><Relationship Id="rId49" Type="http://schemas.openxmlformats.org/officeDocument/2006/relationships/slide" Target="slides/slide47.xml"/><Relationship Id="rId100" Type="http://schemas.openxmlformats.org/officeDocument/2006/relationships/slide" Target="slides/slide98.xml"/><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slide" Target="slides/slide20.xml"/><Relationship Id="rId70" Type="http://schemas.openxmlformats.org/officeDocument/2006/relationships/slide" Target="slides/slide68.xml"/><Relationship Id="rId71" Type="http://schemas.openxmlformats.org/officeDocument/2006/relationships/slide" Target="slides/slide69.xml"/><Relationship Id="rId72" Type="http://schemas.openxmlformats.org/officeDocument/2006/relationships/slide" Target="slides/slide70.xml"/><Relationship Id="rId73" Type="http://schemas.openxmlformats.org/officeDocument/2006/relationships/slide" Target="slides/slide71.xml"/><Relationship Id="rId74" Type="http://schemas.openxmlformats.org/officeDocument/2006/relationships/slide" Target="slides/slide72.xml"/><Relationship Id="rId75" Type="http://schemas.openxmlformats.org/officeDocument/2006/relationships/slide" Target="slides/slide73.xml"/><Relationship Id="rId76" Type="http://schemas.openxmlformats.org/officeDocument/2006/relationships/slide" Target="slides/slide74.xml"/><Relationship Id="rId77" Type="http://schemas.openxmlformats.org/officeDocument/2006/relationships/slide" Target="slides/slide75.xml"/><Relationship Id="rId78" Type="http://schemas.openxmlformats.org/officeDocument/2006/relationships/slide" Target="slides/slide76.xml"/><Relationship Id="rId79" Type="http://schemas.openxmlformats.org/officeDocument/2006/relationships/slide" Target="slides/slide77.xml"/><Relationship Id="rId23" Type="http://schemas.openxmlformats.org/officeDocument/2006/relationships/slide" Target="slides/slide21.xml"/><Relationship Id="rId24" Type="http://schemas.openxmlformats.org/officeDocument/2006/relationships/slide" Target="slides/slide22.xml"/><Relationship Id="rId25" Type="http://schemas.openxmlformats.org/officeDocument/2006/relationships/slide" Target="slides/slide23.xml"/><Relationship Id="rId26" Type="http://schemas.openxmlformats.org/officeDocument/2006/relationships/slide" Target="slides/slide24.xml"/><Relationship Id="rId27" Type="http://schemas.openxmlformats.org/officeDocument/2006/relationships/slide" Target="slides/slide25.xml"/><Relationship Id="rId28" Type="http://schemas.openxmlformats.org/officeDocument/2006/relationships/slide" Target="slides/slide26.xml"/><Relationship Id="rId29" Type="http://schemas.openxmlformats.org/officeDocument/2006/relationships/slide" Target="slides/slide27.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slide" Target="slides/slide7.xml"/><Relationship Id="rId50" Type="http://schemas.openxmlformats.org/officeDocument/2006/relationships/slide" Target="slides/slide48.xml"/><Relationship Id="rId51" Type="http://schemas.openxmlformats.org/officeDocument/2006/relationships/slide" Target="slides/slide49.xml"/><Relationship Id="rId52" Type="http://schemas.openxmlformats.org/officeDocument/2006/relationships/slide" Target="slides/slide50.xml"/><Relationship Id="rId53" Type="http://schemas.openxmlformats.org/officeDocument/2006/relationships/slide" Target="slides/slide51.xml"/><Relationship Id="rId54" Type="http://schemas.openxmlformats.org/officeDocument/2006/relationships/slide" Target="slides/slide52.xml"/><Relationship Id="rId55" Type="http://schemas.openxmlformats.org/officeDocument/2006/relationships/slide" Target="slides/slide53.xml"/><Relationship Id="rId56" Type="http://schemas.openxmlformats.org/officeDocument/2006/relationships/slide" Target="slides/slide54.xml"/><Relationship Id="rId57" Type="http://schemas.openxmlformats.org/officeDocument/2006/relationships/slide" Target="slides/slide55.xml"/><Relationship Id="rId58" Type="http://schemas.openxmlformats.org/officeDocument/2006/relationships/slide" Target="slides/slide56.xml"/><Relationship Id="rId59" Type="http://schemas.openxmlformats.org/officeDocument/2006/relationships/slide" Target="slides/slide57.xml"/><Relationship Id="rId110" Type="http://schemas.openxmlformats.org/officeDocument/2006/relationships/slide" Target="slides/slide108.xml"/><Relationship Id="rId111" Type="http://schemas.openxmlformats.org/officeDocument/2006/relationships/slide" Target="slides/slide109.xml"/><Relationship Id="rId112" Type="http://schemas.openxmlformats.org/officeDocument/2006/relationships/slide" Target="slides/slide110.xml"/><Relationship Id="rId113" Type="http://schemas.openxmlformats.org/officeDocument/2006/relationships/slide" Target="slides/slide111.xml"/><Relationship Id="rId114" Type="http://schemas.openxmlformats.org/officeDocument/2006/relationships/slide" Target="slides/slide112.xml"/><Relationship Id="rId115" Type="http://schemas.openxmlformats.org/officeDocument/2006/relationships/slide" Target="slides/slide113.xml"/><Relationship Id="rId116" Type="http://schemas.openxmlformats.org/officeDocument/2006/relationships/slide" Target="slides/slide114.xml"/><Relationship Id="rId117" Type="http://schemas.openxmlformats.org/officeDocument/2006/relationships/slide" Target="slides/slide115.xml"/><Relationship Id="rId118" Type="http://schemas.openxmlformats.org/officeDocument/2006/relationships/slide" Target="slides/slide116.xml"/><Relationship Id="rId119" Type="http://schemas.openxmlformats.org/officeDocument/2006/relationships/slide" Target="slides/slide117.xml"/><Relationship Id="rId30" Type="http://schemas.openxmlformats.org/officeDocument/2006/relationships/slide" Target="slides/slide28.xml"/><Relationship Id="rId31" Type="http://schemas.openxmlformats.org/officeDocument/2006/relationships/slide" Target="slides/slide29.xml"/><Relationship Id="rId32" Type="http://schemas.openxmlformats.org/officeDocument/2006/relationships/slide" Target="slides/slide30.xml"/><Relationship Id="rId33" Type="http://schemas.openxmlformats.org/officeDocument/2006/relationships/slide" Target="slides/slide31.xml"/><Relationship Id="rId34" Type="http://schemas.openxmlformats.org/officeDocument/2006/relationships/slide" Target="slides/slide32.xml"/><Relationship Id="rId35" Type="http://schemas.openxmlformats.org/officeDocument/2006/relationships/slide" Target="slides/slide33.xml"/><Relationship Id="rId36" Type="http://schemas.openxmlformats.org/officeDocument/2006/relationships/slide" Target="slides/slide34.xml"/><Relationship Id="rId37" Type="http://schemas.openxmlformats.org/officeDocument/2006/relationships/slide" Target="slides/slide35.xml"/><Relationship Id="rId38" Type="http://schemas.openxmlformats.org/officeDocument/2006/relationships/slide" Target="slides/slide36.xml"/><Relationship Id="rId39" Type="http://schemas.openxmlformats.org/officeDocument/2006/relationships/slide" Target="slides/slide37.xml"/><Relationship Id="rId80" Type="http://schemas.openxmlformats.org/officeDocument/2006/relationships/slide" Target="slides/slide78.xml"/><Relationship Id="rId81" Type="http://schemas.openxmlformats.org/officeDocument/2006/relationships/slide" Target="slides/slide79.xml"/><Relationship Id="rId82" Type="http://schemas.openxmlformats.org/officeDocument/2006/relationships/slide" Target="slides/slide80.xml"/><Relationship Id="rId83" Type="http://schemas.openxmlformats.org/officeDocument/2006/relationships/slide" Target="slides/slide81.xml"/><Relationship Id="rId84" Type="http://schemas.openxmlformats.org/officeDocument/2006/relationships/slide" Target="slides/slide82.xml"/><Relationship Id="rId85" Type="http://schemas.openxmlformats.org/officeDocument/2006/relationships/slide" Target="slides/slide83.xml"/><Relationship Id="rId86" Type="http://schemas.openxmlformats.org/officeDocument/2006/relationships/slide" Target="slides/slide84.xml"/><Relationship Id="rId87" Type="http://schemas.openxmlformats.org/officeDocument/2006/relationships/slide" Target="slides/slide85.xml"/><Relationship Id="rId88" Type="http://schemas.openxmlformats.org/officeDocument/2006/relationships/slide" Target="slides/slide86.xml"/><Relationship Id="rId89" Type="http://schemas.openxmlformats.org/officeDocument/2006/relationships/slide" Target="slides/slide87.xml"/></Relationships>
</file>

<file path=ppt/diagrams/_rels/data1.xml.rels><?xml version="1.0" encoding="UTF-8" standalone="yes"?>
<Relationships xmlns="http://schemas.openxmlformats.org/package/2006/relationships"><Relationship Id="rId1" Type="http://schemas.openxmlformats.org/officeDocument/2006/relationships/image" Target="../media/image10.emf"/><Relationship Id="rId2" Type="http://schemas.openxmlformats.org/officeDocument/2006/relationships/image" Target="../media/image11.emf"/></Relationships>
</file>

<file path=ppt/diagrams/_rels/drawing1.xml.rels><?xml version="1.0" encoding="UTF-8" standalone="yes"?>
<Relationships xmlns="http://schemas.openxmlformats.org/package/2006/relationships"><Relationship Id="rId1" Type="http://schemas.openxmlformats.org/officeDocument/2006/relationships/image" Target="../media/image10.emf"/><Relationship Id="rId2" Type="http://schemas.openxmlformats.org/officeDocument/2006/relationships/image" Target="../media/image11.emf"/></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23DAC34-99D4-7C4D-8723-15D8F0490179}" type="doc">
      <dgm:prSet loTypeId="urn:microsoft.com/office/officeart/2005/8/layout/matrix1" loCatId="" qsTypeId="urn:microsoft.com/office/officeart/2005/8/quickstyle/simple4" qsCatId="simple" csTypeId="urn:microsoft.com/office/officeart/2005/8/colors/accent2_2" csCatId="accent2" phldr="1"/>
      <dgm:spPr/>
      <dgm:t>
        <a:bodyPr/>
        <a:lstStyle/>
        <a:p>
          <a:endParaRPr lang="tr-TR"/>
        </a:p>
      </dgm:t>
    </dgm:pt>
    <dgm:pt modelId="{16EF2956-2DBA-964B-862D-7044389A6BA0}">
      <dgm:prSet/>
      <dgm:spPr/>
      <dgm:t>
        <a:bodyPr/>
        <a:lstStyle/>
        <a:p>
          <a:r>
            <a:rPr lang="tr-TR" b="1" dirty="0">
              <a:solidFill>
                <a:schemeClr val="tx1"/>
              </a:solidFill>
            </a:rPr>
            <a:t>İmza Sahibi</a:t>
          </a:r>
        </a:p>
      </dgm:t>
    </dgm:pt>
    <dgm:pt modelId="{36C5ED2E-83B9-B741-A564-FE69F0D15148}" type="parTrans" cxnId="{ACD5A051-4530-8946-8552-82CBD5F76280}">
      <dgm:prSet/>
      <dgm:spPr/>
      <dgm:t>
        <a:bodyPr/>
        <a:lstStyle/>
        <a:p>
          <a:endParaRPr lang="tr-TR"/>
        </a:p>
      </dgm:t>
    </dgm:pt>
    <dgm:pt modelId="{EE14E990-2ACB-E94D-BB66-23488E3C9997}" type="sibTrans" cxnId="{ACD5A051-4530-8946-8552-82CBD5F76280}">
      <dgm:prSet/>
      <dgm:spPr/>
      <dgm:t>
        <a:bodyPr/>
        <a:lstStyle/>
        <a:p>
          <a:endParaRPr lang="tr-TR"/>
        </a:p>
      </dgm:t>
    </dgm:pt>
    <dgm:pt modelId="{24707B80-3141-8040-9F7F-EE33E22A5643}">
      <dgm:prSet phldrT="[Metin]"/>
      <dgm:spPr/>
      <dgm:t>
        <a:bodyPr/>
        <a:lstStyle/>
        <a:p>
          <a:r>
            <a:rPr lang="tr-TR" dirty="0"/>
            <a:t>Yasal Sorumluluk</a:t>
          </a:r>
        </a:p>
      </dgm:t>
    </dgm:pt>
    <dgm:pt modelId="{DBE3BF0E-428F-3540-9A76-FC6157A0A087}" type="parTrans" cxnId="{5E6565D0-2BBD-FE41-9B0C-24D5A7505880}">
      <dgm:prSet/>
      <dgm:spPr/>
      <dgm:t>
        <a:bodyPr/>
        <a:lstStyle/>
        <a:p>
          <a:endParaRPr lang="tr-TR"/>
        </a:p>
      </dgm:t>
    </dgm:pt>
    <dgm:pt modelId="{D012F5D8-E127-E14C-8126-1E5493397EED}" type="sibTrans" cxnId="{5E6565D0-2BBD-FE41-9B0C-24D5A7505880}">
      <dgm:prSet/>
      <dgm:spPr/>
      <dgm:t>
        <a:bodyPr/>
        <a:lstStyle/>
        <a:p>
          <a:endParaRPr lang="tr-TR"/>
        </a:p>
      </dgm:t>
    </dgm:pt>
    <dgm:pt modelId="{34BA6845-9E80-3840-9098-15440AF624FF}">
      <dgm:prSet phldrT="[Metin]"/>
      <dgm:spPr/>
      <dgm:t>
        <a:bodyPr/>
        <a:lstStyle/>
        <a:p>
          <a:r>
            <a:rPr lang="tr-TR" dirty="0"/>
            <a:t>Kullanım Yetkisi</a:t>
          </a:r>
        </a:p>
      </dgm:t>
    </dgm:pt>
    <dgm:pt modelId="{7B3CEE32-B88D-EC4A-96E2-1CC9EC614A3F}" type="parTrans" cxnId="{88D506A5-1599-6042-B693-39E5D605E591}">
      <dgm:prSet/>
      <dgm:spPr/>
      <dgm:t>
        <a:bodyPr/>
        <a:lstStyle/>
        <a:p>
          <a:endParaRPr lang="tr-TR"/>
        </a:p>
      </dgm:t>
    </dgm:pt>
    <dgm:pt modelId="{71A45BDE-EB2F-4740-BDE2-232136129EBA}" type="sibTrans" cxnId="{88D506A5-1599-6042-B693-39E5D605E591}">
      <dgm:prSet/>
      <dgm:spPr/>
      <dgm:t>
        <a:bodyPr/>
        <a:lstStyle/>
        <a:p>
          <a:endParaRPr lang="tr-TR"/>
        </a:p>
      </dgm:t>
    </dgm:pt>
    <dgm:pt modelId="{B36E9A4A-4F5E-984E-8D7C-D9003C1B3F4B}">
      <dgm:prSet/>
      <dgm:spPr>
        <a:blipFill rotWithShape="0">
          <a:blip xmlns:r="http://schemas.openxmlformats.org/officeDocument/2006/relationships" r:embed="rId1"/>
          <a:stretch>
            <a:fillRect/>
          </a:stretch>
        </a:blipFill>
      </dgm:spPr>
      <dgm:t>
        <a:bodyPr/>
        <a:lstStyle/>
        <a:p>
          <a:endParaRPr lang="tr-TR" dirty="0"/>
        </a:p>
      </dgm:t>
    </dgm:pt>
    <dgm:pt modelId="{745D9CBE-76DB-8145-96D0-864633329DA8}" type="parTrans" cxnId="{7DF9A6B3-4E1E-6348-940A-DB59882A72FD}">
      <dgm:prSet/>
      <dgm:spPr/>
      <dgm:t>
        <a:bodyPr/>
        <a:lstStyle/>
        <a:p>
          <a:endParaRPr lang="tr-TR"/>
        </a:p>
      </dgm:t>
    </dgm:pt>
    <dgm:pt modelId="{666EE172-52DA-E747-AC8E-BD6DE6805F6F}" type="sibTrans" cxnId="{7DF9A6B3-4E1E-6348-940A-DB59882A72FD}">
      <dgm:prSet/>
      <dgm:spPr/>
      <dgm:t>
        <a:bodyPr/>
        <a:lstStyle/>
        <a:p>
          <a:endParaRPr lang="tr-TR"/>
        </a:p>
      </dgm:t>
    </dgm:pt>
    <dgm:pt modelId="{A1011515-12EA-7941-96C5-C847E843B702}">
      <dgm:prSet/>
      <dgm:spPr>
        <a:blipFill rotWithShape="0">
          <a:blip xmlns:r="http://schemas.openxmlformats.org/officeDocument/2006/relationships" r:embed="rId2"/>
          <a:stretch>
            <a:fillRect/>
          </a:stretch>
        </a:blipFill>
      </dgm:spPr>
      <dgm:t>
        <a:bodyPr/>
        <a:lstStyle/>
        <a:p>
          <a:endParaRPr lang="tr-TR" dirty="0"/>
        </a:p>
      </dgm:t>
    </dgm:pt>
    <dgm:pt modelId="{B8A7BB89-D0B6-3E40-A66B-CC8CB1F7ED49}" type="parTrans" cxnId="{C1AA3654-2299-3741-8D5D-A8187212B83C}">
      <dgm:prSet/>
      <dgm:spPr/>
      <dgm:t>
        <a:bodyPr/>
        <a:lstStyle/>
        <a:p>
          <a:endParaRPr lang="tr-TR"/>
        </a:p>
      </dgm:t>
    </dgm:pt>
    <dgm:pt modelId="{E83D3D9C-15F8-4348-8709-4FE33C43AB62}" type="sibTrans" cxnId="{C1AA3654-2299-3741-8D5D-A8187212B83C}">
      <dgm:prSet/>
      <dgm:spPr/>
      <dgm:t>
        <a:bodyPr/>
        <a:lstStyle/>
        <a:p>
          <a:endParaRPr lang="tr-TR"/>
        </a:p>
      </dgm:t>
    </dgm:pt>
    <dgm:pt modelId="{4B7C1A06-7AC0-EB48-AC66-2F9A4AB4F845}" type="pres">
      <dgm:prSet presAssocID="{E23DAC34-99D4-7C4D-8723-15D8F0490179}" presName="diagram" presStyleCnt="0">
        <dgm:presLayoutVars>
          <dgm:chMax val="1"/>
          <dgm:dir/>
          <dgm:animLvl val="ctr"/>
          <dgm:resizeHandles val="exact"/>
        </dgm:presLayoutVars>
      </dgm:prSet>
      <dgm:spPr/>
      <dgm:t>
        <a:bodyPr/>
        <a:lstStyle/>
        <a:p>
          <a:endParaRPr lang="tr-TR"/>
        </a:p>
      </dgm:t>
    </dgm:pt>
    <dgm:pt modelId="{29683F60-B564-564F-96CD-CE813B07A4ED}" type="pres">
      <dgm:prSet presAssocID="{E23DAC34-99D4-7C4D-8723-15D8F0490179}" presName="matrix" presStyleCnt="0"/>
      <dgm:spPr/>
    </dgm:pt>
    <dgm:pt modelId="{84F8F8A8-FDF4-9A48-98EF-B3D13414C820}" type="pres">
      <dgm:prSet presAssocID="{E23DAC34-99D4-7C4D-8723-15D8F0490179}" presName="tile1" presStyleLbl="node1" presStyleIdx="0" presStyleCnt="4" custScaleY="35178"/>
      <dgm:spPr/>
      <dgm:t>
        <a:bodyPr/>
        <a:lstStyle/>
        <a:p>
          <a:endParaRPr lang="tr-TR"/>
        </a:p>
      </dgm:t>
    </dgm:pt>
    <dgm:pt modelId="{623A6537-242B-8F4B-AD87-F0644778F7BD}" type="pres">
      <dgm:prSet presAssocID="{E23DAC34-99D4-7C4D-8723-15D8F0490179}" presName="tile1text" presStyleLbl="node1" presStyleIdx="0" presStyleCnt="4">
        <dgm:presLayoutVars>
          <dgm:chMax val="0"/>
          <dgm:chPref val="0"/>
          <dgm:bulletEnabled val="1"/>
        </dgm:presLayoutVars>
      </dgm:prSet>
      <dgm:spPr/>
      <dgm:t>
        <a:bodyPr/>
        <a:lstStyle/>
        <a:p>
          <a:endParaRPr lang="tr-TR"/>
        </a:p>
      </dgm:t>
    </dgm:pt>
    <dgm:pt modelId="{9E63D606-071C-214B-9125-8755AD7F63BE}" type="pres">
      <dgm:prSet presAssocID="{E23DAC34-99D4-7C4D-8723-15D8F0490179}" presName="tile2" presStyleLbl="node1" presStyleIdx="1" presStyleCnt="4" custScaleY="35178"/>
      <dgm:spPr/>
      <dgm:t>
        <a:bodyPr/>
        <a:lstStyle/>
        <a:p>
          <a:endParaRPr lang="tr-TR"/>
        </a:p>
      </dgm:t>
    </dgm:pt>
    <dgm:pt modelId="{1C307588-A352-DA44-9519-5FA35F9A5862}" type="pres">
      <dgm:prSet presAssocID="{E23DAC34-99D4-7C4D-8723-15D8F0490179}" presName="tile2text" presStyleLbl="node1" presStyleIdx="1" presStyleCnt="4">
        <dgm:presLayoutVars>
          <dgm:chMax val="0"/>
          <dgm:chPref val="0"/>
          <dgm:bulletEnabled val="1"/>
        </dgm:presLayoutVars>
      </dgm:prSet>
      <dgm:spPr/>
      <dgm:t>
        <a:bodyPr/>
        <a:lstStyle/>
        <a:p>
          <a:endParaRPr lang="tr-TR"/>
        </a:p>
      </dgm:t>
    </dgm:pt>
    <dgm:pt modelId="{8A7A38D9-DC52-F24D-8DBF-8B2BFD5EC3AC}" type="pres">
      <dgm:prSet presAssocID="{E23DAC34-99D4-7C4D-8723-15D8F0490179}" presName="tile3" presStyleLbl="node1" presStyleIdx="2" presStyleCnt="4"/>
      <dgm:spPr/>
      <dgm:t>
        <a:bodyPr/>
        <a:lstStyle/>
        <a:p>
          <a:endParaRPr lang="tr-TR"/>
        </a:p>
      </dgm:t>
    </dgm:pt>
    <dgm:pt modelId="{48BA6136-30ED-B64B-B020-5F6C3F3675F6}" type="pres">
      <dgm:prSet presAssocID="{E23DAC34-99D4-7C4D-8723-15D8F0490179}" presName="tile3text" presStyleLbl="node1" presStyleIdx="2" presStyleCnt="4">
        <dgm:presLayoutVars>
          <dgm:chMax val="0"/>
          <dgm:chPref val="0"/>
          <dgm:bulletEnabled val="1"/>
        </dgm:presLayoutVars>
      </dgm:prSet>
      <dgm:spPr/>
      <dgm:t>
        <a:bodyPr/>
        <a:lstStyle/>
        <a:p>
          <a:endParaRPr lang="tr-TR"/>
        </a:p>
      </dgm:t>
    </dgm:pt>
    <dgm:pt modelId="{31F5AC38-FB00-FE45-AF9C-6471DCD2B7F0}" type="pres">
      <dgm:prSet presAssocID="{E23DAC34-99D4-7C4D-8723-15D8F0490179}" presName="tile4" presStyleLbl="node1" presStyleIdx="3" presStyleCnt="4"/>
      <dgm:spPr/>
      <dgm:t>
        <a:bodyPr/>
        <a:lstStyle/>
        <a:p>
          <a:endParaRPr lang="tr-TR"/>
        </a:p>
      </dgm:t>
    </dgm:pt>
    <dgm:pt modelId="{2E19810E-EA08-FA41-B227-6C96AE2C80D9}" type="pres">
      <dgm:prSet presAssocID="{E23DAC34-99D4-7C4D-8723-15D8F0490179}" presName="tile4text" presStyleLbl="node1" presStyleIdx="3" presStyleCnt="4">
        <dgm:presLayoutVars>
          <dgm:chMax val="0"/>
          <dgm:chPref val="0"/>
          <dgm:bulletEnabled val="1"/>
        </dgm:presLayoutVars>
      </dgm:prSet>
      <dgm:spPr/>
      <dgm:t>
        <a:bodyPr/>
        <a:lstStyle/>
        <a:p>
          <a:endParaRPr lang="tr-TR"/>
        </a:p>
      </dgm:t>
    </dgm:pt>
    <dgm:pt modelId="{69E6B17F-4F04-C44F-AFDC-C983D670DAC2}" type="pres">
      <dgm:prSet presAssocID="{E23DAC34-99D4-7C4D-8723-15D8F0490179}" presName="centerTile" presStyleLbl="fgShp" presStyleIdx="0" presStyleCnt="1" custLinFactNeighborX="4614" custLinFactNeighborY="-78683">
        <dgm:presLayoutVars>
          <dgm:chMax val="0"/>
          <dgm:chPref val="0"/>
        </dgm:presLayoutVars>
      </dgm:prSet>
      <dgm:spPr/>
      <dgm:t>
        <a:bodyPr/>
        <a:lstStyle/>
        <a:p>
          <a:endParaRPr lang="tr-TR"/>
        </a:p>
      </dgm:t>
    </dgm:pt>
  </dgm:ptLst>
  <dgm:cxnLst>
    <dgm:cxn modelId="{598654AD-A62C-D64D-AA9E-92AB70222672}" type="presOf" srcId="{34BA6845-9E80-3840-9098-15440AF624FF}" destId="{1C307588-A352-DA44-9519-5FA35F9A5862}" srcOrd="1" destOrd="0" presId="urn:microsoft.com/office/officeart/2005/8/layout/matrix1"/>
    <dgm:cxn modelId="{E50DD9EE-BF4C-2543-B0A2-62A987482A28}" type="presOf" srcId="{24707B80-3141-8040-9F7F-EE33E22A5643}" destId="{84F8F8A8-FDF4-9A48-98EF-B3D13414C820}" srcOrd="0" destOrd="0" presId="urn:microsoft.com/office/officeart/2005/8/layout/matrix1"/>
    <dgm:cxn modelId="{5E6565D0-2BBD-FE41-9B0C-24D5A7505880}" srcId="{16EF2956-2DBA-964B-862D-7044389A6BA0}" destId="{24707B80-3141-8040-9F7F-EE33E22A5643}" srcOrd="0" destOrd="0" parTransId="{DBE3BF0E-428F-3540-9A76-FC6157A0A087}" sibTransId="{D012F5D8-E127-E14C-8126-1E5493397EED}"/>
    <dgm:cxn modelId="{88D506A5-1599-6042-B693-39E5D605E591}" srcId="{16EF2956-2DBA-964B-862D-7044389A6BA0}" destId="{34BA6845-9E80-3840-9098-15440AF624FF}" srcOrd="1" destOrd="0" parTransId="{7B3CEE32-B88D-EC4A-96E2-1CC9EC614A3F}" sibTransId="{71A45BDE-EB2F-4740-BDE2-232136129EBA}"/>
    <dgm:cxn modelId="{E5B81397-B584-8F49-8DE3-BEAB8FC0997F}" type="presOf" srcId="{B36E9A4A-4F5E-984E-8D7C-D9003C1B3F4B}" destId="{48BA6136-30ED-B64B-B020-5F6C3F3675F6}" srcOrd="1" destOrd="0" presId="urn:microsoft.com/office/officeart/2005/8/layout/matrix1"/>
    <dgm:cxn modelId="{620F4461-E710-C244-A54C-BEF85051E0BC}" type="presOf" srcId="{B36E9A4A-4F5E-984E-8D7C-D9003C1B3F4B}" destId="{8A7A38D9-DC52-F24D-8DBF-8B2BFD5EC3AC}" srcOrd="0" destOrd="0" presId="urn:microsoft.com/office/officeart/2005/8/layout/matrix1"/>
    <dgm:cxn modelId="{ACD5A051-4530-8946-8552-82CBD5F76280}" srcId="{E23DAC34-99D4-7C4D-8723-15D8F0490179}" destId="{16EF2956-2DBA-964B-862D-7044389A6BA0}" srcOrd="0" destOrd="0" parTransId="{36C5ED2E-83B9-B741-A564-FE69F0D15148}" sibTransId="{EE14E990-2ACB-E94D-BB66-23488E3C9997}"/>
    <dgm:cxn modelId="{C1AA3654-2299-3741-8D5D-A8187212B83C}" srcId="{16EF2956-2DBA-964B-862D-7044389A6BA0}" destId="{A1011515-12EA-7941-96C5-C847E843B702}" srcOrd="3" destOrd="0" parTransId="{B8A7BB89-D0B6-3E40-A66B-CC8CB1F7ED49}" sibTransId="{E83D3D9C-15F8-4348-8709-4FE33C43AB62}"/>
    <dgm:cxn modelId="{7DF9A6B3-4E1E-6348-940A-DB59882A72FD}" srcId="{16EF2956-2DBA-964B-862D-7044389A6BA0}" destId="{B36E9A4A-4F5E-984E-8D7C-D9003C1B3F4B}" srcOrd="2" destOrd="0" parTransId="{745D9CBE-76DB-8145-96D0-864633329DA8}" sibTransId="{666EE172-52DA-E747-AC8E-BD6DE6805F6F}"/>
    <dgm:cxn modelId="{38051309-4D17-AE46-B5AA-665707D2E028}" type="presOf" srcId="{A1011515-12EA-7941-96C5-C847E843B702}" destId="{2E19810E-EA08-FA41-B227-6C96AE2C80D9}" srcOrd="1" destOrd="0" presId="urn:microsoft.com/office/officeart/2005/8/layout/matrix1"/>
    <dgm:cxn modelId="{02391F7E-DF55-154B-9E2F-6AE8C3780D81}" type="presOf" srcId="{34BA6845-9E80-3840-9098-15440AF624FF}" destId="{9E63D606-071C-214B-9125-8755AD7F63BE}" srcOrd="0" destOrd="0" presId="urn:microsoft.com/office/officeart/2005/8/layout/matrix1"/>
    <dgm:cxn modelId="{ED22C33E-BA35-4A4D-ACA9-9892F9E8B1B1}" type="presOf" srcId="{A1011515-12EA-7941-96C5-C847E843B702}" destId="{31F5AC38-FB00-FE45-AF9C-6471DCD2B7F0}" srcOrd="0" destOrd="0" presId="urn:microsoft.com/office/officeart/2005/8/layout/matrix1"/>
    <dgm:cxn modelId="{778B610D-A933-2E49-9A3B-E0B31B9D3B72}" type="presOf" srcId="{24707B80-3141-8040-9F7F-EE33E22A5643}" destId="{623A6537-242B-8F4B-AD87-F0644778F7BD}" srcOrd="1" destOrd="0" presId="urn:microsoft.com/office/officeart/2005/8/layout/matrix1"/>
    <dgm:cxn modelId="{ECDFA5EC-6D73-E84B-938B-DD77F15551DD}" type="presOf" srcId="{16EF2956-2DBA-964B-862D-7044389A6BA0}" destId="{69E6B17F-4F04-C44F-AFDC-C983D670DAC2}" srcOrd="0" destOrd="0" presId="urn:microsoft.com/office/officeart/2005/8/layout/matrix1"/>
    <dgm:cxn modelId="{565D26A5-7F1C-074A-92EF-592CB1D27DE7}" type="presOf" srcId="{E23DAC34-99D4-7C4D-8723-15D8F0490179}" destId="{4B7C1A06-7AC0-EB48-AC66-2F9A4AB4F845}" srcOrd="0" destOrd="0" presId="urn:microsoft.com/office/officeart/2005/8/layout/matrix1"/>
    <dgm:cxn modelId="{B22AA0DE-3E5A-364E-86E1-716FBABE11D7}" type="presParOf" srcId="{4B7C1A06-7AC0-EB48-AC66-2F9A4AB4F845}" destId="{29683F60-B564-564F-96CD-CE813B07A4ED}" srcOrd="0" destOrd="0" presId="urn:microsoft.com/office/officeart/2005/8/layout/matrix1"/>
    <dgm:cxn modelId="{600986E9-7360-A44E-94D4-2686FDBDFC5A}" type="presParOf" srcId="{29683F60-B564-564F-96CD-CE813B07A4ED}" destId="{84F8F8A8-FDF4-9A48-98EF-B3D13414C820}" srcOrd="0" destOrd="0" presId="urn:microsoft.com/office/officeart/2005/8/layout/matrix1"/>
    <dgm:cxn modelId="{CB256072-6391-C246-BE91-2FF6E1D8AA0E}" type="presParOf" srcId="{29683F60-B564-564F-96CD-CE813B07A4ED}" destId="{623A6537-242B-8F4B-AD87-F0644778F7BD}" srcOrd="1" destOrd="0" presId="urn:microsoft.com/office/officeart/2005/8/layout/matrix1"/>
    <dgm:cxn modelId="{5A38AC40-3693-0A46-A258-27373313BA8A}" type="presParOf" srcId="{29683F60-B564-564F-96CD-CE813B07A4ED}" destId="{9E63D606-071C-214B-9125-8755AD7F63BE}" srcOrd="2" destOrd="0" presId="urn:microsoft.com/office/officeart/2005/8/layout/matrix1"/>
    <dgm:cxn modelId="{061D324D-AFEE-904B-971A-B10C98053172}" type="presParOf" srcId="{29683F60-B564-564F-96CD-CE813B07A4ED}" destId="{1C307588-A352-DA44-9519-5FA35F9A5862}" srcOrd="3" destOrd="0" presId="urn:microsoft.com/office/officeart/2005/8/layout/matrix1"/>
    <dgm:cxn modelId="{B544B002-FEE7-5C40-BA74-8B787E5B8AC2}" type="presParOf" srcId="{29683F60-B564-564F-96CD-CE813B07A4ED}" destId="{8A7A38D9-DC52-F24D-8DBF-8B2BFD5EC3AC}" srcOrd="4" destOrd="0" presId="urn:microsoft.com/office/officeart/2005/8/layout/matrix1"/>
    <dgm:cxn modelId="{1F9764FD-D6EA-0B43-9788-56891141419F}" type="presParOf" srcId="{29683F60-B564-564F-96CD-CE813B07A4ED}" destId="{48BA6136-30ED-B64B-B020-5F6C3F3675F6}" srcOrd="5" destOrd="0" presId="urn:microsoft.com/office/officeart/2005/8/layout/matrix1"/>
    <dgm:cxn modelId="{F64B74B3-4AF6-2B4A-8675-645037E9E152}" type="presParOf" srcId="{29683F60-B564-564F-96CD-CE813B07A4ED}" destId="{31F5AC38-FB00-FE45-AF9C-6471DCD2B7F0}" srcOrd="6" destOrd="0" presId="urn:microsoft.com/office/officeart/2005/8/layout/matrix1"/>
    <dgm:cxn modelId="{A2B28CF9-8212-3949-9E2D-C4E81C7F8023}" type="presParOf" srcId="{29683F60-B564-564F-96CD-CE813B07A4ED}" destId="{2E19810E-EA08-FA41-B227-6C96AE2C80D9}" srcOrd="7" destOrd="0" presId="urn:microsoft.com/office/officeart/2005/8/layout/matrix1"/>
    <dgm:cxn modelId="{923D41AF-680C-5748-B4E8-C0A15DDF569D}" type="presParOf" srcId="{4B7C1A06-7AC0-EB48-AC66-2F9A4AB4F845}" destId="{69E6B17F-4F04-C44F-AFDC-C983D670DAC2}" srcOrd="1" destOrd="0" presId="urn:microsoft.com/office/officeart/2005/8/layout/matrix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A5F537B-B635-4DB1-AC17-B10E630469D3}" type="doc">
      <dgm:prSet loTypeId="urn:microsoft.com/office/officeart/2005/8/layout/vList6" loCatId="process" qsTypeId="urn:microsoft.com/office/officeart/2005/8/quickstyle/simple1" qsCatId="simple" csTypeId="urn:microsoft.com/office/officeart/2005/8/colors/accent2_2" csCatId="accent2" phldr="1"/>
      <dgm:spPr/>
      <dgm:t>
        <a:bodyPr/>
        <a:lstStyle/>
        <a:p>
          <a:endParaRPr lang="tr-TR"/>
        </a:p>
      </dgm:t>
    </dgm:pt>
    <dgm:pt modelId="{DA329A47-0B1B-45E0-9390-990183F1CA08}">
      <dgm:prSet phldrT="[Metin]" custT="1"/>
      <dgm:spPr/>
      <dgm:t>
        <a:bodyPr/>
        <a:lstStyle/>
        <a:p>
          <a:r>
            <a:rPr lang="tr-TR" sz="3200" b="1" dirty="0"/>
            <a:t>Çok Gizli</a:t>
          </a:r>
          <a:endParaRPr lang="tr-TR" sz="3200" dirty="0"/>
        </a:p>
      </dgm:t>
    </dgm:pt>
    <dgm:pt modelId="{1704AC22-5290-460F-B1E7-F8F60D92606D}" type="parTrans" cxnId="{71B7A6BB-4170-4F62-95FE-66CD8144B932}">
      <dgm:prSet/>
      <dgm:spPr/>
      <dgm:t>
        <a:bodyPr/>
        <a:lstStyle/>
        <a:p>
          <a:endParaRPr lang="tr-TR"/>
        </a:p>
      </dgm:t>
    </dgm:pt>
    <dgm:pt modelId="{3C73B0E8-727C-4E8F-91F9-CB2ED4A3EFAA}" type="sibTrans" cxnId="{71B7A6BB-4170-4F62-95FE-66CD8144B932}">
      <dgm:prSet/>
      <dgm:spPr/>
      <dgm:t>
        <a:bodyPr/>
        <a:lstStyle/>
        <a:p>
          <a:endParaRPr lang="tr-TR"/>
        </a:p>
      </dgm:t>
    </dgm:pt>
    <dgm:pt modelId="{8A9036A2-8880-4B0A-B2DB-D2AC7C76B2B0}">
      <dgm:prSet phldrT="[Metin]" custT="1"/>
      <dgm:spPr/>
      <dgm:t>
        <a:bodyPr/>
        <a:lstStyle/>
        <a:p>
          <a:r>
            <a:rPr lang="tr-TR" sz="2000" dirty="0"/>
            <a:t>Müsaadesiz açıklandığı takdirde, milli menfaatlerimize hayati bakımdan son derece büyük zarar verecek olan ve güvenlik bakımından olağanüstü önemi haiz mesaj ve dokümanlar</a:t>
          </a:r>
        </a:p>
      </dgm:t>
    </dgm:pt>
    <dgm:pt modelId="{91B7596D-DA0F-4023-B559-E50DC6BE2535}" type="parTrans" cxnId="{29A488B7-C494-4ABC-B664-0777B1AACE5C}">
      <dgm:prSet/>
      <dgm:spPr/>
      <dgm:t>
        <a:bodyPr/>
        <a:lstStyle/>
        <a:p>
          <a:endParaRPr lang="tr-TR"/>
        </a:p>
      </dgm:t>
    </dgm:pt>
    <dgm:pt modelId="{FF00644B-EE1A-46AD-B0A6-2C93D8339F91}" type="sibTrans" cxnId="{29A488B7-C494-4ABC-B664-0777B1AACE5C}">
      <dgm:prSet/>
      <dgm:spPr/>
      <dgm:t>
        <a:bodyPr/>
        <a:lstStyle/>
        <a:p>
          <a:endParaRPr lang="tr-TR"/>
        </a:p>
      </dgm:t>
    </dgm:pt>
    <dgm:pt modelId="{EEA3C397-D2C3-4A0B-BBAA-9F7F25C6EFD1}">
      <dgm:prSet phldrT="[Metin]" custT="1"/>
      <dgm:spPr/>
      <dgm:t>
        <a:bodyPr/>
        <a:lstStyle/>
        <a:p>
          <a:r>
            <a:rPr lang="tr-TR" sz="3200" b="1" dirty="0"/>
            <a:t>Gizli </a:t>
          </a:r>
          <a:endParaRPr lang="tr-TR" sz="3200" dirty="0"/>
        </a:p>
      </dgm:t>
    </dgm:pt>
    <dgm:pt modelId="{B94D16DC-B966-4A52-A6D9-3340BAE6768F}" type="parTrans" cxnId="{01F9927F-CBCE-4D9E-B77D-8C180874AF32}">
      <dgm:prSet/>
      <dgm:spPr/>
      <dgm:t>
        <a:bodyPr/>
        <a:lstStyle/>
        <a:p>
          <a:endParaRPr lang="tr-TR"/>
        </a:p>
      </dgm:t>
    </dgm:pt>
    <dgm:pt modelId="{ED294791-2B45-4E9D-B225-09771420A002}" type="sibTrans" cxnId="{01F9927F-CBCE-4D9E-B77D-8C180874AF32}">
      <dgm:prSet/>
      <dgm:spPr/>
      <dgm:t>
        <a:bodyPr/>
        <a:lstStyle/>
        <a:p>
          <a:endParaRPr lang="tr-TR"/>
        </a:p>
      </dgm:t>
    </dgm:pt>
    <dgm:pt modelId="{6C9E0C71-504E-4A64-A1AD-598FA785EABC}">
      <dgm:prSet phldrT="[Metin]" custT="1"/>
      <dgm:spPr/>
      <dgm:t>
        <a:bodyPr/>
        <a:lstStyle/>
        <a:p>
          <a:r>
            <a:rPr lang="tr-TR" sz="2000" dirty="0"/>
            <a:t>Müsaadesiz açıklandığı takdirde, milli güvenliğimizi, prestij ve menfaatlerimizi ciddi surette haleldar edecek ve diğer yandan, yabancı bir devlete geniş faydalar temin edecek mahiyette olan mesaj ve dokümanlar </a:t>
          </a:r>
        </a:p>
      </dgm:t>
    </dgm:pt>
    <dgm:pt modelId="{6281A7B3-7EB2-46AB-AF76-AE16F9492957}" type="parTrans" cxnId="{857F253C-5FE5-42D5-97C0-92FCDA21CB13}">
      <dgm:prSet/>
      <dgm:spPr/>
      <dgm:t>
        <a:bodyPr/>
        <a:lstStyle/>
        <a:p>
          <a:endParaRPr lang="tr-TR"/>
        </a:p>
      </dgm:t>
    </dgm:pt>
    <dgm:pt modelId="{A7B80A17-140D-4AF3-B5ED-289B379E2E17}" type="sibTrans" cxnId="{857F253C-5FE5-42D5-97C0-92FCDA21CB13}">
      <dgm:prSet/>
      <dgm:spPr/>
      <dgm:t>
        <a:bodyPr/>
        <a:lstStyle/>
        <a:p>
          <a:endParaRPr lang="tr-TR"/>
        </a:p>
      </dgm:t>
    </dgm:pt>
    <dgm:pt modelId="{63D6B40A-6BA2-4EDA-9068-0BBD1AAF162E}">
      <dgm:prSet phldrT="[Metin]" custT="1"/>
      <dgm:spPr/>
      <dgm:t>
        <a:bodyPr/>
        <a:lstStyle/>
        <a:p>
          <a:r>
            <a:rPr lang="tr-TR" sz="3200" b="1" dirty="0"/>
            <a:t>Özel</a:t>
          </a:r>
          <a:endParaRPr lang="tr-TR" sz="3200" dirty="0"/>
        </a:p>
      </dgm:t>
    </dgm:pt>
    <dgm:pt modelId="{717423E4-4FD1-48F3-A107-A8103E55D389}" type="parTrans" cxnId="{A6BD8692-80F0-49A6-8DEE-F17DBC760DC5}">
      <dgm:prSet/>
      <dgm:spPr/>
      <dgm:t>
        <a:bodyPr/>
        <a:lstStyle/>
        <a:p>
          <a:endParaRPr lang="tr-TR"/>
        </a:p>
      </dgm:t>
    </dgm:pt>
    <dgm:pt modelId="{1A375E50-8FC9-4501-8673-BA16ABFE7435}" type="sibTrans" cxnId="{A6BD8692-80F0-49A6-8DEE-F17DBC760DC5}">
      <dgm:prSet/>
      <dgm:spPr/>
      <dgm:t>
        <a:bodyPr/>
        <a:lstStyle/>
        <a:p>
          <a:endParaRPr lang="tr-TR"/>
        </a:p>
      </dgm:t>
    </dgm:pt>
    <dgm:pt modelId="{8889EAC9-C51F-4E4E-BB18-81523C3E49D9}">
      <dgm:prSet phldrT="[Metin]" custT="1"/>
      <dgm:spPr/>
      <dgm:t>
        <a:bodyPr/>
        <a:lstStyle/>
        <a:p>
          <a:r>
            <a:rPr lang="tr-TR" sz="2000" dirty="0"/>
            <a:t>Müsaadesiz açıklandığı takdirde, milletimizin menfaat ve prestijini haleldar edecek veya bir şahsın zarar görmesini mucip olacak veya yabancı bir devlete fayda temin edecek mahiyette olan mesaj ve dokümanlar</a:t>
          </a:r>
        </a:p>
      </dgm:t>
    </dgm:pt>
    <dgm:pt modelId="{151C2B38-C5C5-45C8-BA0E-F2FF827024C0}" type="parTrans" cxnId="{0F3C7421-759A-4C91-B193-1DFB2EE876DD}">
      <dgm:prSet/>
      <dgm:spPr/>
      <dgm:t>
        <a:bodyPr/>
        <a:lstStyle/>
        <a:p>
          <a:endParaRPr lang="tr-TR"/>
        </a:p>
      </dgm:t>
    </dgm:pt>
    <dgm:pt modelId="{BB96E06A-10B6-40EE-ABBD-B619136D2DE5}" type="sibTrans" cxnId="{0F3C7421-759A-4C91-B193-1DFB2EE876DD}">
      <dgm:prSet/>
      <dgm:spPr/>
      <dgm:t>
        <a:bodyPr/>
        <a:lstStyle/>
        <a:p>
          <a:endParaRPr lang="tr-TR"/>
        </a:p>
      </dgm:t>
    </dgm:pt>
    <dgm:pt modelId="{AED62906-85B8-4E76-8BE1-ED07330AD5D0}">
      <dgm:prSet phldrT="[Metin]" custT="1"/>
      <dgm:spPr>
        <a:solidFill>
          <a:schemeClr val="tx2"/>
        </a:solidFill>
      </dgm:spPr>
      <dgm:t>
        <a:bodyPr/>
        <a:lstStyle/>
        <a:p>
          <a:r>
            <a:rPr lang="tr-TR" sz="3200" b="1" dirty="0">
              <a:solidFill>
                <a:schemeClr val="bg1"/>
              </a:solidFill>
            </a:rPr>
            <a:t>Hizmete Özel</a:t>
          </a:r>
          <a:endParaRPr lang="tr-TR" sz="3200" dirty="0">
            <a:solidFill>
              <a:schemeClr val="bg1"/>
            </a:solidFill>
          </a:endParaRPr>
        </a:p>
      </dgm:t>
    </dgm:pt>
    <dgm:pt modelId="{90BD1726-BF85-430C-886F-0D8F806A11A4}" type="parTrans" cxnId="{E6D4AEC8-74C3-4811-BC4E-8FF8EE5B48EB}">
      <dgm:prSet/>
      <dgm:spPr/>
      <dgm:t>
        <a:bodyPr/>
        <a:lstStyle/>
        <a:p>
          <a:endParaRPr lang="tr-TR"/>
        </a:p>
      </dgm:t>
    </dgm:pt>
    <dgm:pt modelId="{F8AB5DB3-777C-4C36-B80B-B9DF11BF6DD3}" type="sibTrans" cxnId="{E6D4AEC8-74C3-4811-BC4E-8FF8EE5B48EB}">
      <dgm:prSet/>
      <dgm:spPr/>
      <dgm:t>
        <a:bodyPr/>
        <a:lstStyle/>
        <a:p>
          <a:endParaRPr lang="tr-TR"/>
        </a:p>
      </dgm:t>
    </dgm:pt>
    <dgm:pt modelId="{842AB2A2-BE64-4CC0-BC15-C934C2A0ED23}">
      <dgm:prSet phldrT="[Metin]" custT="1"/>
      <dgm:spPr/>
      <dgm:t>
        <a:bodyPr/>
        <a:lstStyle/>
        <a:p>
          <a:r>
            <a:rPr lang="tr-TR" sz="2000" dirty="0"/>
            <a:t>Çok gizli, gizli ve özel gizlilik dereceleriyle korunması gerekmeyen fakat bilmesi gerekenlerden başkasının bilmesi lüzum görülmeyen mesaj ve dokümanlar </a:t>
          </a:r>
          <a:r>
            <a:rPr lang="tr-TR" sz="2000" b="1" dirty="0"/>
            <a:t>(Genelge 2019/23 ile elektronik ortamda gönderilebilir))</a:t>
          </a:r>
          <a:endParaRPr lang="tr-TR" sz="2000" dirty="0"/>
        </a:p>
      </dgm:t>
    </dgm:pt>
    <dgm:pt modelId="{0FC91D86-9CBC-4FE0-A8AC-5C478AFFDB9E}" type="parTrans" cxnId="{08957793-0C33-4178-A4B9-19CCBCDA3945}">
      <dgm:prSet/>
      <dgm:spPr/>
      <dgm:t>
        <a:bodyPr/>
        <a:lstStyle/>
        <a:p>
          <a:endParaRPr lang="tr-TR"/>
        </a:p>
      </dgm:t>
    </dgm:pt>
    <dgm:pt modelId="{9B6D48C5-2A75-409F-B151-4C82C7FF15D6}" type="sibTrans" cxnId="{08957793-0C33-4178-A4B9-19CCBCDA3945}">
      <dgm:prSet/>
      <dgm:spPr/>
      <dgm:t>
        <a:bodyPr/>
        <a:lstStyle/>
        <a:p>
          <a:endParaRPr lang="tr-TR"/>
        </a:p>
      </dgm:t>
    </dgm:pt>
    <dgm:pt modelId="{11A1E858-A375-489F-AABB-7050678F388F}" type="pres">
      <dgm:prSet presAssocID="{AA5F537B-B635-4DB1-AC17-B10E630469D3}" presName="Name0" presStyleCnt="0">
        <dgm:presLayoutVars>
          <dgm:dir/>
          <dgm:animLvl val="lvl"/>
          <dgm:resizeHandles/>
        </dgm:presLayoutVars>
      </dgm:prSet>
      <dgm:spPr/>
      <dgm:t>
        <a:bodyPr/>
        <a:lstStyle/>
        <a:p>
          <a:endParaRPr lang="tr-TR"/>
        </a:p>
      </dgm:t>
    </dgm:pt>
    <dgm:pt modelId="{2530A33E-2CFD-4B2A-9DF3-6F6556E41AA5}" type="pres">
      <dgm:prSet presAssocID="{DA329A47-0B1B-45E0-9390-990183F1CA08}" presName="linNode" presStyleCnt="0"/>
      <dgm:spPr/>
    </dgm:pt>
    <dgm:pt modelId="{6C4D24B4-3791-47C5-B6D1-6B77FF848180}" type="pres">
      <dgm:prSet presAssocID="{DA329A47-0B1B-45E0-9390-990183F1CA08}" presName="parentShp" presStyleLbl="node1" presStyleIdx="0" presStyleCnt="4" custScaleX="45031">
        <dgm:presLayoutVars>
          <dgm:bulletEnabled val="1"/>
        </dgm:presLayoutVars>
      </dgm:prSet>
      <dgm:spPr/>
      <dgm:t>
        <a:bodyPr/>
        <a:lstStyle/>
        <a:p>
          <a:endParaRPr lang="tr-TR"/>
        </a:p>
      </dgm:t>
    </dgm:pt>
    <dgm:pt modelId="{BDA624CC-70E9-45BF-A98B-F509A5CAC806}" type="pres">
      <dgm:prSet presAssocID="{DA329A47-0B1B-45E0-9390-990183F1CA08}" presName="childShp" presStyleLbl="bgAccFollowNode1" presStyleIdx="0" presStyleCnt="4" custScaleX="136646">
        <dgm:presLayoutVars>
          <dgm:bulletEnabled val="1"/>
        </dgm:presLayoutVars>
      </dgm:prSet>
      <dgm:spPr/>
      <dgm:t>
        <a:bodyPr/>
        <a:lstStyle/>
        <a:p>
          <a:endParaRPr lang="tr-TR"/>
        </a:p>
      </dgm:t>
    </dgm:pt>
    <dgm:pt modelId="{82C09CE6-8D24-4F12-BE0E-9D7CB50DC13B}" type="pres">
      <dgm:prSet presAssocID="{3C73B0E8-727C-4E8F-91F9-CB2ED4A3EFAA}" presName="spacing" presStyleCnt="0"/>
      <dgm:spPr/>
    </dgm:pt>
    <dgm:pt modelId="{8192417F-189B-4D40-8257-EF38554ACBDB}" type="pres">
      <dgm:prSet presAssocID="{EEA3C397-D2C3-4A0B-BBAA-9F7F25C6EFD1}" presName="linNode" presStyleCnt="0"/>
      <dgm:spPr/>
    </dgm:pt>
    <dgm:pt modelId="{5228B0CA-3175-4BC2-A096-4F2BBB6A6A2E}" type="pres">
      <dgm:prSet presAssocID="{EEA3C397-D2C3-4A0B-BBAA-9F7F25C6EFD1}" presName="parentShp" presStyleLbl="node1" presStyleIdx="1" presStyleCnt="4" custScaleX="44737">
        <dgm:presLayoutVars>
          <dgm:bulletEnabled val="1"/>
        </dgm:presLayoutVars>
      </dgm:prSet>
      <dgm:spPr/>
      <dgm:t>
        <a:bodyPr/>
        <a:lstStyle/>
        <a:p>
          <a:endParaRPr lang="tr-TR"/>
        </a:p>
      </dgm:t>
    </dgm:pt>
    <dgm:pt modelId="{12DA8C42-DEED-4C73-806C-68DB78EC5475}" type="pres">
      <dgm:prSet presAssocID="{EEA3C397-D2C3-4A0B-BBAA-9F7F25C6EFD1}" presName="childShp" presStyleLbl="bgAccFollowNode1" presStyleIdx="1" presStyleCnt="4" custScaleX="136842">
        <dgm:presLayoutVars>
          <dgm:bulletEnabled val="1"/>
        </dgm:presLayoutVars>
      </dgm:prSet>
      <dgm:spPr/>
      <dgm:t>
        <a:bodyPr/>
        <a:lstStyle/>
        <a:p>
          <a:endParaRPr lang="tr-TR"/>
        </a:p>
      </dgm:t>
    </dgm:pt>
    <dgm:pt modelId="{19DAC22C-3E7C-4AD4-BB88-97B83847F1B2}" type="pres">
      <dgm:prSet presAssocID="{ED294791-2B45-4E9D-B225-09771420A002}" presName="spacing" presStyleCnt="0"/>
      <dgm:spPr/>
    </dgm:pt>
    <dgm:pt modelId="{E99B60CF-F9A5-44C0-94CA-C3180F29ED42}" type="pres">
      <dgm:prSet presAssocID="{63D6B40A-6BA2-4EDA-9068-0BBD1AAF162E}" presName="linNode" presStyleCnt="0"/>
      <dgm:spPr/>
    </dgm:pt>
    <dgm:pt modelId="{BEEB2594-8448-440F-986F-FF013B593382}" type="pres">
      <dgm:prSet presAssocID="{63D6B40A-6BA2-4EDA-9068-0BBD1AAF162E}" presName="parentShp" presStyleLbl="node1" presStyleIdx="2" presStyleCnt="4" custScaleX="44737">
        <dgm:presLayoutVars>
          <dgm:bulletEnabled val="1"/>
        </dgm:presLayoutVars>
      </dgm:prSet>
      <dgm:spPr/>
      <dgm:t>
        <a:bodyPr/>
        <a:lstStyle/>
        <a:p>
          <a:endParaRPr lang="tr-TR"/>
        </a:p>
      </dgm:t>
    </dgm:pt>
    <dgm:pt modelId="{DAF6AE76-6856-40AB-8C52-B060AFDB8234}" type="pres">
      <dgm:prSet presAssocID="{63D6B40A-6BA2-4EDA-9068-0BBD1AAF162E}" presName="childShp" presStyleLbl="bgAccFollowNode1" presStyleIdx="2" presStyleCnt="4" custScaleX="136842">
        <dgm:presLayoutVars>
          <dgm:bulletEnabled val="1"/>
        </dgm:presLayoutVars>
      </dgm:prSet>
      <dgm:spPr/>
      <dgm:t>
        <a:bodyPr/>
        <a:lstStyle/>
        <a:p>
          <a:endParaRPr lang="tr-TR"/>
        </a:p>
      </dgm:t>
    </dgm:pt>
    <dgm:pt modelId="{5F722895-A3F6-4FA6-A03C-2A480A96F628}" type="pres">
      <dgm:prSet presAssocID="{1A375E50-8FC9-4501-8673-BA16ABFE7435}" presName="spacing" presStyleCnt="0"/>
      <dgm:spPr/>
    </dgm:pt>
    <dgm:pt modelId="{35443397-DE02-40D3-AF81-038DDC5982A9}" type="pres">
      <dgm:prSet presAssocID="{AED62906-85B8-4E76-8BE1-ED07330AD5D0}" presName="linNode" presStyleCnt="0"/>
      <dgm:spPr/>
    </dgm:pt>
    <dgm:pt modelId="{38D5CBF8-04CC-4BF2-BD88-E9EFA3EDAD77}" type="pres">
      <dgm:prSet presAssocID="{AED62906-85B8-4E76-8BE1-ED07330AD5D0}" presName="parentShp" presStyleLbl="node1" presStyleIdx="3" presStyleCnt="4" custScaleX="44737">
        <dgm:presLayoutVars>
          <dgm:bulletEnabled val="1"/>
        </dgm:presLayoutVars>
      </dgm:prSet>
      <dgm:spPr/>
      <dgm:t>
        <a:bodyPr/>
        <a:lstStyle/>
        <a:p>
          <a:endParaRPr lang="tr-TR"/>
        </a:p>
      </dgm:t>
    </dgm:pt>
    <dgm:pt modelId="{328DD6C8-FA6C-40B9-8707-646855611D9E}" type="pres">
      <dgm:prSet presAssocID="{AED62906-85B8-4E76-8BE1-ED07330AD5D0}" presName="childShp" presStyleLbl="bgAccFollowNode1" presStyleIdx="3" presStyleCnt="4" custScaleX="136842">
        <dgm:presLayoutVars>
          <dgm:bulletEnabled val="1"/>
        </dgm:presLayoutVars>
      </dgm:prSet>
      <dgm:spPr/>
      <dgm:t>
        <a:bodyPr/>
        <a:lstStyle/>
        <a:p>
          <a:endParaRPr lang="tr-TR"/>
        </a:p>
      </dgm:t>
    </dgm:pt>
  </dgm:ptLst>
  <dgm:cxnLst>
    <dgm:cxn modelId="{29A488B7-C494-4ABC-B664-0777B1AACE5C}" srcId="{DA329A47-0B1B-45E0-9390-990183F1CA08}" destId="{8A9036A2-8880-4B0A-B2DB-D2AC7C76B2B0}" srcOrd="0" destOrd="0" parTransId="{91B7596D-DA0F-4023-B559-E50DC6BE2535}" sibTransId="{FF00644B-EE1A-46AD-B0A6-2C93D8339F91}"/>
    <dgm:cxn modelId="{2FCDD372-661F-4E90-829C-E72780CE6D8F}" type="presOf" srcId="{8A9036A2-8880-4B0A-B2DB-D2AC7C76B2B0}" destId="{BDA624CC-70E9-45BF-A98B-F509A5CAC806}" srcOrd="0" destOrd="0" presId="urn:microsoft.com/office/officeart/2005/8/layout/vList6"/>
    <dgm:cxn modelId="{08957793-0C33-4178-A4B9-19CCBCDA3945}" srcId="{AED62906-85B8-4E76-8BE1-ED07330AD5D0}" destId="{842AB2A2-BE64-4CC0-BC15-C934C2A0ED23}" srcOrd="0" destOrd="0" parTransId="{0FC91D86-9CBC-4FE0-A8AC-5C478AFFDB9E}" sibTransId="{9B6D48C5-2A75-409F-B151-4C82C7FF15D6}"/>
    <dgm:cxn modelId="{91E8B036-BC5A-4C39-8F64-F07C0F5D399F}" type="presOf" srcId="{63D6B40A-6BA2-4EDA-9068-0BBD1AAF162E}" destId="{BEEB2594-8448-440F-986F-FF013B593382}" srcOrd="0" destOrd="0" presId="urn:microsoft.com/office/officeart/2005/8/layout/vList6"/>
    <dgm:cxn modelId="{0F3C7421-759A-4C91-B193-1DFB2EE876DD}" srcId="{63D6B40A-6BA2-4EDA-9068-0BBD1AAF162E}" destId="{8889EAC9-C51F-4E4E-BB18-81523C3E49D9}" srcOrd="0" destOrd="0" parTransId="{151C2B38-C5C5-45C8-BA0E-F2FF827024C0}" sibTransId="{BB96E06A-10B6-40EE-ABBD-B619136D2DE5}"/>
    <dgm:cxn modelId="{01F9927F-CBCE-4D9E-B77D-8C180874AF32}" srcId="{AA5F537B-B635-4DB1-AC17-B10E630469D3}" destId="{EEA3C397-D2C3-4A0B-BBAA-9F7F25C6EFD1}" srcOrd="1" destOrd="0" parTransId="{B94D16DC-B966-4A52-A6D9-3340BAE6768F}" sibTransId="{ED294791-2B45-4E9D-B225-09771420A002}"/>
    <dgm:cxn modelId="{BD708A13-E7A0-482A-98AB-592F66353B1B}" type="presOf" srcId="{842AB2A2-BE64-4CC0-BC15-C934C2A0ED23}" destId="{328DD6C8-FA6C-40B9-8707-646855611D9E}" srcOrd="0" destOrd="0" presId="urn:microsoft.com/office/officeart/2005/8/layout/vList6"/>
    <dgm:cxn modelId="{88258395-83F9-43F8-9576-3361306CE764}" type="presOf" srcId="{8889EAC9-C51F-4E4E-BB18-81523C3E49D9}" destId="{DAF6AE76-6856-40AB-8C52-B060AFDB8234}" srcOrd="0" destOrd="0" presId="urn:microsoft.com/office/officeart/2005/8/layout/vList6"/>
    <dgm:cxn modelId="{576AF8B0-413C-437F-915F-521F7EC2FE83}" type="presOf" srcId="{EEA3C397-D2C3-4A0B-BBAA-9F7F25C6EFD1}" destId="{5228B0CA-3175-4BC2-A096-4F2BBB6A6A2E}" srcOrd="0" destOrd="0" presId="urn:microsoft.com/office/officeart/2005/8/layout/vList6"/>
    <dgm:cxn modelId="{A6BD8692-80F0-49A6-8DEE-F17DBC760DC5}" srcId="{AA5F537B-B635-4DB1-AC17-B10E630469D3}" destId="{63D6B40A-6BA2-4EDA-9068-0BBD1AAF162E}" srcOrd="2" destOrd="0" parTransId="{717423E4-4FD1-48F3-A107-A8103E55D389}" sibTransId="{1A375E50-8FC9-4501-8673-BA16ABFE7435}"/>
    <dgm:cxn modelId="{857F253C-5FE5-42D5-97C0-92FCDA21CB13}" srcId="{EEA3C397-D2C3-4A0B-BBAA-9F7F25C6EFD1}" destId="{6C9E0C71-504E-4A64-A1AD-598FA785EABC}" srcOrd="0" destOrd="0" parTransId="{6281A7B3-7EB2-46AB-AF76-AE16F9492957}" sibTransId="{A7B80A17-140D-4AF3-B5ED-289B379E2E17}"/>
    <dgm:cxn modelId="{E6D4AEC8-74C3-4811-BC4E-8FF8EE5B48EB}" srcId="{AA5F537B-B635-4DB1-AC17-B10E630469D3}" destId="{AED62906-85B8-4E76-8BE1-ED07330AD5D0}" srcOrd="3" destOrd="0" parTransId="{90BD1726-BF85-430C-886F-0D8F806A11A4}" sibTransId="{F8AB5DB3-777C-4C36-B80B-B9DF11BF6DD3}"/>
    <dgm:cxn modelId="{A6CA6CF5-A07B-4879-87A5-EA804533982E}" type="presOf" srcId="{AA5F537B-B635-4DB1-AC17-B10E630469D3}" destId="{11A1E858-A375-489F-AABB-7050678F388F}" srcOrd="0" destOrd="0" presId="urn:microsoft.com/office/officeart/2005/8/layout/vList6"/>
    <dgm:cxn modelId="{71B7A6BB-4170-4F62-95FE-66CD8144B932}" srcId="{AA5F537B-B635-4DB1-AC17-B10E630469D3}" destId="{DA329A47-0B1B-45E0-9390-990183F1CA08}" srcOrd="0" destOrd="0" parTransId="{1704AC22-5290-460F-B1E7-F8F60D92606D}" sibTransId="{3C73B0E8-727C-4E8F-91F9-CB2ED4A3EFAA}"/>
    <dgm:cxn modelId="{149A209F-C7BE-4025-BDEB-8267F6112A3F}" type="presOf" srcId="{AED62906-85B8-4E76-8BE1-ED07330AD5D0}" destId="{38D5CBF8-04CC-4BF2-BD88-E9EFA3EDAD77}" srcOrd="0" destOrd="0" presId="urn:microsoft.com/office/officeart/2005/8/layout/vList6"/>
    <dgm:cxn modelId="{D6B0BB07-03BC-4E94-9F15-877F4790B801}" type="presOf" srcId="{6C9E0C71-504E-4A64-A1AD-598FA785EABC}" destId="{12DA8C42-DEED-4C73-806C-68DB78EC5475}" srcOrd="0" destOrd="0" presId="urn:microsoft.com/office/officeart/2005/8/layout/vList6"/>
    <dgm:cxn modelId="{38E067AD-3A81-4234-9EF2-4B23EFC3DF4C}" type="presOf" srcId="{DA329A47-0B1B-45E0-9390-990183F1CA08}" destId="{6C4D24B4-3791-47C5-B6D1-6B77FF848180}" srcOrd="0" destOrd="0" presId="urn:microsoft.com/office/officeart/2005/8/layout/vList6"/>
    <dgm:cxn modelId="{CC5E17BD-4BD7-41E7-BF18-C75FA2463284}" type="presParOf" srcId="{11A1E858-A375-489F-AABB-7050678F388F}" destId="{2530A33E-2CFD-4B2A-9DF3-6F6556E41AA5}" srcOrd="0" destOrd="0" presId="urn:microsoft.com/office/officeart/2005/8/layout/vList6"/>
    <dgm:cxn modelId="{13255E35-A367-4857-9C98-8A419E84C893}" type="presParOf" srcId="{2530A33E-2CFD-4B2A-9DF3-6F6556E41AA5}" destId="{6C4D24B4-3791-47C5-B6D1-6B77FF848180}" srcOrd="0" destOrd="0" presId="urn:microsoft.com/office/officeart/2005/8/layout/vList6"/>
    <dgm:cxn modelId="{57508D1C-9CC6-489D-A9B5-02765472103F}" type="presParOf" srcId="{2530A33E-2CFD-4B2A-9DF3-6F6556E41AA5}" destId="{BDA624CC-70E9-45BF-A98B-F509A5CAC806}" srcOrd="1" destOrd="0" presId="urn:microsoft.com/office/officeart/2005/8/layout/vList6"/>
    <dgm:cxn modelId="{E0E3814C-AFD4-4045-9B3B-F1B84919CE85}" type="presParOf" srcId="{11A1E858-A375-489F-AABB-7050678F388F}" destId="{82C09CE6-8D24-4F12-BE0E-9D7CB50DC13B}" srcOrd="1" destOrd="0" presId="urn:microsoft.com/office/officeart/2005/8/layout/vList6"/>
    <dgm:cxn modelId="{02700ADF-4899-4DAE-A443-ECBF16931177}" type="presParOf" srcId="{11A1E858-A375-489F-AABB-7050678F388F}" destId="{8192417F-189B-4D40-8257-EF38554ACBDB}" srcOrd="2" destOrd="0" presId="urn:microsoft.com/office/officeart/2005/8/layout/vList6"/>
    <dgm:cxn modelId="{7758F178-C906-4B33-9D52-F2E67C9D1DF1}" type="presParOf" srcId="{8192417F-189B-4D40-8257-EF38554ACBDB}" destId="{5228B0CA-3175-4BC2-A096-4F2BBB6A6A2E}" srcOrd="0" destOrd="0" presId="urn:microsoft.com/office/officeart/2005/8/layout/vList6"/>
    <dgm:cxn modelId="{F3A53715-97F1-4DF9-B027-3028453C888B}" type="presParOf" srcId="{8192417F-189B-4D40-8257-EF38554ACBDB}" destId="{12DA8C42-DEED-4C73-806C-68DB78EC5475}" srcOrd="1" destOrd="0" presId="urn:microsoft.com/office/officeart/2005/8/layout/vList6"/>
    <dgm:cxn modelId="{00C6F006-717E-44B6-B708-52DED5775702}" type="presParOf" srcId="{11A1E858-A375-489F-AABB-7050678F388F}" destId="{19DAC22C-3E7C-4AD4-BB88-97B83847F1B2}" srcOrd="3" destOrd="0" presId="urn:microsoft.com/office/officeart/2005/8/layout/vList6"/>
    <dgm:cxn modelId="{1B6EFF39-EF78-4745-AF11-C16228100C6B}" type="presParOf" srcId="{11A1E858-A375-489F-AABB-7050678F388F}" destId="{E99B60CF-F9A5-44C0-94CA-C3180F29ED42}" srcOrd="4" destOrd="0" presId="urn:microsoft.com/office/officeart/2005/8/layout/vList6"/>
    <dgm:cxn modelId="{8788F225-F885-4593-8BB4-4B1EAF397FD5}" type="presParOf" srcId="{E99B60CF-F9A5-44C0-94CA-C3180F29ED42}" destId="{BEEB2594-8448-440F-986F-FF013B593382}" srcOrd="0" destOrd="0" presId="urn:microsoft.com/office/officeart/2005/8/layout/vList6"/>
    <dgm:cxn modelId="{2E9BA422-4E7E-4373-BEB1-7605C58BDDB8}" type="presParOf" srcId="{E99B60CF-F9A5-44C0-94CA-C3180F29ED42}" destId="{DAF6AE76-6856-40AB-8C52-B060AFDB8234}" srcOrd="1" destOrd="0" presId="urn:microsoft.com/office/officeart/2005/8/layout/vList6"/>
    <dgm:cxn modelId="{E1015E09-40C5-4B78-A486-3ABD213E70C3}" type="presParOf" srcId="{11A1E858-A375-489F-AABB-7050678F388F}" destId="{5F722895-A3F6-4FA6-A03C-2A480A96F628}" srcOrd="5" destOrd="0" presId="urn:microsoft.com/office/officeart/2005/8/layout/vList6"/>
    <dgm:cxn modelId="{96F18692-84B6-4B7B-8C4C-582FC8534677}" type="presParOf" srcId="{11A1E858-A375-489F-AABB-7050678F388F}" destId="{35443397-DE02-40D3-AF81-038DDC5982A9}" srcOrd="6" destOrd="0" presId="urn:microsoft.com/office/officeart/2005/8/layout/vList6"/>
    <dgm:cxn modelId="{8C60DA1A-BEA6-4CD9-B992-9E8B4E45F35C}" type="presParOf" srcId="{35443397-DE02-40D3-AF81-038DDC5982A9}" destId="{38D5CBF8-04CC-4BF2-BD88-E9EFA3EDAD77}" srcOrd="0" destOrd="0" presId="urn:microsoft.com/office/officeart/2005/8/layout/vList6"/>
    <dgm:cxn modelId="{F29D3BDB-E830-44E8-82C7-BC29CD88D528}" type="presParOf" srcId="{35443397-DE02-40D3-AF81-038DDC5982A9}" destId="{328DD6C8-FA6C-40B9-8707-646855611D9E}" srcOrd="1" destOrd="0" presId="urn:microsoft.com/office/officeart/2005/8/layout/vList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8354661-98BB-435E-AC4E-AD576779560C}" type="doc">
      <dgm:prSet loTypeId="urn:microsoft.com/office/officeart/2005/8/layout/lProcess3" loCatId="process" qsTypeId="urn:microsoft.com/office/officeart/2005/8/quickstyle/3d1" qsCatId="3D" csTypeId="urn:microsoft.com/office/officeart/2005/8/colors/accent2_2" csCatId="accent2" phldr="1"/>
      <dgm:spPr/>
      <dgm:t>
        <a:bodyPr/>
        <a:lstStyle/>
        <a:p>
          <a:endParaRPr lang="tr-TR"/>
        </a:p>
      </dgm:t>
    </dgm:pt>
    <dgm:pt modelId="{9596666B-6D64-437F-8267-F0369E8C7496}">
      <dgm:prSet phldrT="[Metin]" custT="1"/>
      <dgm:spPr/>
      <dgm:t>
        <a:bodyPr/>
        <a:lstStyle/>
        <a:p>
          <a:r>
            <a:rPr lang="tr-TR" sz="3200" b="1" dirty="0" smtClean="0"/>
            <a:t>Belge Talebi</a:t>
          </a:r>
          <a:endParaRPr lang="tr-TR" sz="3200" dirty="0"/>
        </a:p>
      </dgm:t>
    </dgm:pt>
    <dgm:pt modelId="{AB140E70-3521-4364-9367-6B5B4EDA452D}" type="parTrans" cxnId="{39D7895E-91DB-4450-9874-49A9E27788A0}">
      <dgm:prSet/>
      <dgm:spPr/>
      <dgm:t>
        <a:bodyPr/>
        <a:lstStyle/>
        <a:p>
          <a:endParaRPr lang="tr-TR"/>
        </a:p>
      </dgm:t>
    </dgm:pt>
    <dgm:pt modelId="{56ED9B4B-DA8E-4CE1-80E5-9E29A09ED20E}" type="sibTrans" cxnId="{39D7895E-91DB-4450-9874-49A9E27788A0}">
      <dgm:prSet/>
      <dgm:spPr/>
      <dgm:t>
        <a:bodyPr/>
        <a:lstStyle/>
        <a:p>
          <a:endParaRPr lang="tr-TR"/>
        </a:p>
      </dgm:t>
    </dgm:pt>
    <dgm:pt modelId="{495375C3-0FEF-4B3C-BC12-E21ABFC81EC2}">
      <dgm:prSet phldrT="[Metin]" custT="1"/>
      <dgm:spPr/>
      <dgm:t>
        <a:bodyPr/>
        <a:lstStyle/>
        <a:p>
          <a:r>
            <a:rPr lang="tr-TR" sz="2800" b="1" dirty="0" smtClean="0"/>
            <a:t>En Geç </a:t>
          </a:r>
          <a:r>
            <a:rPr lang="tr-TR" sz="2800" b="1" dirty="0" err="1" smtClean="0"/>
            <a:t>Onbeş</a:t>
          </a:r>
          <a:r>
            <a:rPr lang="tr-TR" sz="2800" b="1" dirty="0" smtClean="0"/>
            <a:t>  (15) İş Günü</a:t>
          </a:r>
          <a:endParaRPr lang="tr-TR" sz="2800" dirty="0"/>
        </a:p>
      </dgm:t>
    </dgm:pt>
    <dgm:pt modelId="{FFDB3DC6-C912-4FCC-9124-9BA00D7B74A1}" type="parTrans" cxnId="{50D76064-80C8-4867-87CF-F15D29487BD4}">
      <dgm:prSet/>
      <dgm:spPr/>
      <dgm:t>
        <a:bodyPr/>
        <a:lstStyle/>
        <a:p>
          <a:endParaRPr lang="tr-TR"/>
        </a:p>
      </dgm:t>
    </dgm:pt>
    <dgm:pt modelId="{AEB46938-F80C-4C8E-9976-E76B031A10D6}" type="sibTrans" cxnId="{50D76064-80C8-4867-87CF-F15D29487BD4}">
      <dgm:prSet/>
      <dgm:spPr/>
      <dgm:t>
        <a:bodyPr/>
        <a:lstStyle/>
        <a:p>
          <a:endParaRPr lang="tr-TR"/>
        </a:p>
      </dgm:t>
    </dgm:pt>
    <dgm:pt modelId="{CFDB3CB1-27A4-4CE1-B892-1441AFB439DB}">
      <dgm:prSet phldrT="[Metin]" custT="1"/>
      <dgm:spPr/>
      <dgm:t>
        <a:bodyPr/>
        <a:lstStyle/>
        <a:p>
          <a:r>
            <a:rPr lang="tr-TR" sz="3200" b="1" dirty="0" smtClean="0"/>
            <a:t>Bilgi ve Görüş talebi</a:t>
          </a:r>
          <a:endParaRPr lang="tr-TR" sz="3200" dirty="0"/>
        </a:p>
      </dgm:t>
    </dgm:pt>
    <dgm:pt modelId="{CF4564CE-BA23-434F-96AD-45F3B72834BD}" type="parTrans" cxnId="{8F119A4B-4B3A-4B67-90AA-D4A0A0C30777}">
      <dgm:prSet/>
      <dgm:spPr/>
      <dgm:t>
        <a:bodyPr/>
        <a:lstStyle/>
        <a:p>
          <a:endParaRPr lang="tr-TR"/>
        </a:p>
      </dgm:t>
    </dgm:pt>
    <dgm:pt modelId="{8C526789-71A5-45B0-A01C-32CB96B0590E}" type="sibTrans" cxnId="{8F119A4B-4B3A-4B67-90AA-D4A0A0C30777}">
      <dgm:prSet/>
      <dgm:spPr/>
      <dgm:t>
        <a:bodyPr/>
        <a:lstStyle/>
        <a:p>
          <a:endParaRPr lang="tr-TR"/>
        </a:p>
      </dgm:t>
    </dgm:pt>
    <dgm:pt modelId="{D4313D4C-50DC-42A5-8FA8-5766ACF01AD3}" type="asst">
      <dgm:prSet phldrT="[Metin]" custT="1"/>
      <dgm:spPr/>
      <dgm:t>
        <a:bodyPr/>
        <a:lstStyle/>
        <a:p>
          <a:r>
            <a:rPr lang="tr-TR" sz="2800" b="1" dirty="0" smtClean="0"/>
            <a:t>En Geç Beş (5) İş Günü</a:t>
          </a:r>
          <a:endParaRPr lang="tr-TR" sz="2800" dirty="0"/>
        </a:p>
      </dgm:t>
    </dgm:pt>
    <dgm:pt modelId="{45EF18F0-F23B-4FE2-96A5-04A80CD6349C}" type="parTrans" cxnId="{5EB22BFC-FA7E-483C-91B8-989483DA8815}">
      <dgm:prSet/>
      <dgm:spPr/>
      <dgm:t>
        <a:bodyPr/>
        <a:lstStyle/>
        <a:p>
          <a:endParaRPr lang="tr-TR"/>
        </a:p>
      </dgm:t>
    </dgm:pt>
    <dgm:pt modelId="{F485FC69-2788-4BEB-9C5B-931DFE10D907}" type="sibTrans" cxnId="{5EB22BFC-FA7E-483C-91B8-989483DA8815}">
      <dgm:prSet/>
      <dgm:spPr/>
      <dgm:t>
        <a:bodyPr/>
        <a:lstStyle/>
        <a:p>
          <a:endParaRPr lang="tr-TR"/>
        </a:p>
      </dgm:t>
    </dgm:pt>
    <dgm:pt modelId="{98FBBC60-35FF-41AA-806D-0AAD91DBB683}">
      <dgm:prSet phldrT="[Metin]" custT="1"/>
      <dgm:spPr/>
      <dgm:t>
        <a:bodyPr/>
        <a:lstStyle/>
        <a:p>
          <a:r>
            <a:rPr lang="tr-TR" sz="1800" dirty="0" smtClean="0"/>
            <a:t>Süre Belirtilmeyen Talebin ulaşmasından itibaren</a:t>
          </a:r>
          <a:endParaRPr lang="tr-TR" sz="1800" dirty="0"/>
        </a:p>
      </dgm:t>
    </dgm:pt>
    <dgm:pt modelId="{72EA1B65-D53D-4925-BD92-6E01F7DAE25F}" type="parTrans" cxnId="{6201D617-DB44-4C05-944B-A453D5A47ACA}">
      <dgm:prSet/>
      <dgm:spPr/>
      <dgm:t>
        <a:bodyPr/>
        <a:lstStyle/>
        <a:p>
          <a:endParaRPr lang="tr-TR"/>
        </a:p>
      </dgm:t>
    </dgm:pt>
    <dgm:pt modelId="{76C40B69-FF65-41A6-97F5-5549DBEBA069}" type="sibTrans" cxnId="{6201D617-DB44-4C05-944B-A453D5A47ACA}">
      <dgm:prSet/>
      <dgm:spPr/>
      <dgm:t>
        <a:bodyPr/>
        <a:lstStyle/>
        <a:p>
          <a:endParaRPr lang="tr-TR"/>
        </a:p>
      </dgm:t>
    </dgm:pt>
    <dgm:pt modelId="{3BE301C8-274C-4D78-B958-DDF82B7AD8BB}">
      <dgm:prSet phldrT="[Metin]" custT="1"/>
      <dgm:spPr/>
      <dgm:t>
        <a:bodyPr/>
        <a:lstStyle/>
        <a:p>
          <a:r>
            <a:rPr lang="tr-TR" sz="1800" dirty="0" smtClean="0"/>
            <a:t>Süre Belirtilmeyen Talebin ulaşmasından itibaren</a:t>
          </a:r>
          <a:endParaRPr lang="tr-TR" sz="1800" dirty="0"/>
        </a:p>
      </dgm:t>
    </dgm:pt>
    <dgm:pt modelId="{7C80EB83-B084-40A5-AD81-FE4DD2C06C26}" type="parTrans" cxnId="{80A6007E-9DA7-42F4-97B2-2F1771E3D3BA}">
      <dgm:prSet/>
      <dgm:spPr/>
      <dgm:t>
        <a:bodyPr/>
        <a:lstStyle/>
        <a:p>
          <a:endParaRPr lang="tr-TR"/>
        </a:p>
      </dgm:t>
    </dgm:pt>
    <dgm:pt modelId="{4B898786-C9CB-45A3-87DC-BD6F5355BEF1}" type="sibTrans" cxnId="{80A6007E-9DA7-42F4-97B2-2F1771E3D3BA}">
      <dgm:prSet/>
      <dgm:spPr/>
      <dgm:t>
        <a:bodyPr/>
        <a:lstStyle/>
        <a:p>
          <a:endParaRPr lang="tr-TR"/>
        </a:p>
      </dgm:t>
    </dgm:pt>
    <dgm:pt modelId="{F5B583C8-005E-47FE-B822-EAE2E5C34FB6}" type="pres">
      <dgm:prSet presAssocID="{78354661-98BB-435E-AC4E-AD576779560C}" presName="Name0" presStyleCnt="0">
        <dgm:presLayoutVars>
          <dgm:chPref val="3"/>
          <dgm:dir/>
          <dgm:animLvl val="lvl"/>
          <dgm:resizeHandles/>
        </dgm:presLayoutVars>
      </dgm:prSet>
      <dgm:spPr/>
      <dgm:t>
        <a:bodyPr/>
        <a:lstStyle/>
        <a:p>
          <a:endParaRPr lang="tr-TR"/>
        </a:p>
      </dgm:t>
    </dgm:pt>
    <dgm:pt modelId="{B24841E8-FAB2-458A-9EAE-B2AF2302C1A0}" type="pres">
      <dgm:prSet presAssocID="{9596666B-6D64-437F-8267-F0369E8C7496}" presName="horFlow" presStyleCnt="0"/>
      <dgm:spPr/>
    </dgm:pt>
    <dgm:pt modelId="{52C21AC9-79C6-4DB8-B2E5-20AF8BD4E6D6}" type="pres">
      <dgm:prSet presAssocID="{9596666B-6D64-437F-8267-F0369E8C7496}" presName="bigChev" presStyleLbl="node1" presStyleIdx="0" presStyleCnt="2"/>
      <dgm:spPr/>
      <dgm:t>
        <a:bodyPr/>
        <a:lstStyle/>
        <a:p>
          <a:endParaRPr lang="tr-TR"/>
        </a:p>
      </dgm:t>
    </dgm:pt>
    <dgm:pt modelId="{39776CC9-E3FA-4292-956E-A5CA3B38777D}" type="pres">
      <dgm:prSet presAssocID="{72EA1B65-D53D-4925-BD92-6E01F7DAE25F}" presName="parTrans" presStyleCnt="0"/>
      <dgm:spPr/>
    </dgm:pt>
    <dgm:pt modelId="{9EA126C4-E5FF-4CD3-B174-910B3CBC0951}" type="pres">
      <dgm:prSet presAssocID="{98FBBC60-35FF-41AA-806D-0AAD91DBB683}" presName="node" presStyleLbl="alignAccFollowNode1" presStyleIdx="0" presStyleCnt="4">
        <dgm:presLayoutVars>
          <dgm:bulletEnabled val="1"/>
        </dgm:presLayoutVars>
      </dgm:prSet>
      <dgm:spPr/>
      <dgm:t>
        <a:bodyPr/>
        <a:lstStyle/>
        <a:p>
          <a:endParaRPr lang="tr-TR"/>
        </a:p>
      </dgm:t>
    </dgm:pt>
    <dgm:pt modelId="{B14206B6-1523-440E-9116-0DFD1D7630D2}" type="pres">
      <dgm:prSet presAssocID="{76C40B69-FF65-41A6-97F5-5549DBEBA069}" presName="sibTrans" presStyleCnt="0"/>
      <dgm:spPr/>
    </dgm:pt>
    <dgm:pt modelId="{340FD98B-A39D-4DCB-97A1-FAB358D75FC0}" type="pres">
      <dgm:prSet presAssocID="{D4313D4C-50DC-42A5-8FA8-5766ACF01AD3}" presName="node" presStyleLbl="alignAccFollowNode1" presStyleIdx="1" presStyleCnt="4">
        <dgm:presLayoutVars>
          <dgm:bulletEnabled val="1"/>
        </dgm:presLayoutVars>
      </dgm:prSet>
      <dgm:spPr/>
      <dgm:t>
        <a:bodyPr/>
        <a:lstStyle/>
        <a:p>
          <a:endParaRPr lang="tr-TR"/>
        </a:p>
      </dgm:t>
    </dgm:pt>
    <dgm:pt modelId="{0BA9447C-9A1C-4984-AEB4-162D0601A1D8}" type="pres">
      <dgm:prSet presAssocID="{9596666B-6D64-437F-8267-F0369E8C7496}" presName="vSp" presStyleCnt="0"/>
      <dgm:spPr/>
    </dgm:pt>
    <dgm:pt modelId="{7EBC8D3C-E787-4491-B0CC-790BE1910E1E}" type="pres">
      <dgm:prSet presAssocID="{CFDB3CB1-27A4-4CE1-B892-1441AFB439DB}" presName="horFlow" presStyleCnt="0"/>
      <dgm:spPr/>
    </dgm:pt>
    <dgm:pt modelId="{C31AAA7B-B14E-4AEC-85D4-10ADBB4B2A3A}" type="pres">
      <dgm:prSet presAssocID="{CFDB3CB1-27A4-4CE1-B892-1441AFB439DB}" presName="bigChev" presStyleLbl="node1" presStyleIdx="1" presStyleCnt="2"/>
      <dgm:spPr/>
      <dgm:t>
        <a:bodyPr/>
        <a:lstStyle/>
        <a:p>
          <a:endParaRPr lang="tr-TR"/>
        </a:p>
      </dgm:t>
    </dgm:pt>
    <dgm:pt modelId="{E744BE0B-34B8-4804-B2C8-E278CB7DD8F7}" type="pres">
      <dgm:prSet presAssocID="{7C80EB83-B084-40A5-AD81-FE4DD2C06C26}" presName="parTrans" presStyleCnt="0"/>
      <dgm:spPr/>
    </dgm:pt>
    <dgm:pt modelId="{E6C10A98-5EF7-4312-AE29-91878D0DE2C4}" type="pres">
      <dgm:prSet presAssocID="{3BE301C8-274C-4D78-B958-DDF82B7AD8BB}" presName="node" presStyleLbl="alignAccFollowNode1" presStyleIdx="2" presStyleCnt="4">
        <dgm:presLayoutVars>
          <dgm:bulletEnabled val="1"/>
        </dgm:presLayoutVars>
      </dgm:prSet>
      <dgm:spPr/>
      <dgm:t>
        <a:bodyPr/>
        <a:lstStyle/>
        <a:p>
          <a:endParaRPr lang="tr-TR"/>
        </a:p>
      </dgm:t>
    </dgm:pt>
    <dgm:pt modelId="{4517EA3E-7FE7-4C4A-B264-9E23AB7427B7}" type="pres">
      <dgm:prSet presAssocID="{4B898786-C9CB-45A3-87DC-BD6F5355BEF1}" presName="sibTrans" presStyleCnt="0"/>
      <dgm:spPr/>
    </dgm:pt>
    <dgm:pt modelId="{58366FFA-D7F2-4E8C-A2B9-15B4D92A587A}" type="pres">
      <dgm:prSet presAssocID="{495375C3-0FEF-4B3C-BC12-E21ABFC81EC2}" presName="node" presStyleLbl="alignAccFollowNode1" presStyleIdx="3" presStyleCnt="4">
        <dgm:presLayoutVars>
          <dgm:bulletEnabled val="1"/>
        </dgm:presLayoutVars>
      </dgm:prSet>
      <dgm:spPr/>
      <dgm:t>
        <a:bodyPr/>
        <a:lstStyle/>
        <a:p>
          <a:endParaRPr lang="tr-TR"/>
        </a:p>
      </dgm:t>
    </dgm:pt>
  </dgm:ptLst>
  <dgm:cxnLst>
    <dgm:cxn modelId="{39D7895E-91DB-4450-9874-49A9E27788A0}" srcId="{78354661-98BB-435E-AC4E-AD576779560C}" destId="{9596666B-6D64-437F-8267-F0369E8C7496}" srcOrd="0" destOrd="0" parTransId="{AB140E70-3521-4364-9367-6B5B4EDA452D}" sibTransId="{56ED9B4B-DA8E-4CE1-80E5-9E29A09ED20E}"/>
    <dgm:cxn modelId="{52E47E62-5981-4D1E-BADD-8B5E44D9FAD4}" type="presOf" srcId="{CFDB3CB1-27A4-4CE1-B892-1441AFB439DB}" destId="{C31AAA7B-B14E-4AEC-85D4-10ADBB4B2A3A}" srcOrd="0" destOrd="0" presId="urn:microsoft.com/office/officeart/2005/8/layout/lProcess3"/>
    <dgm:cxn modelId="{9AB9E08B-E9DC-4DBE-84CD-CD1875565E25}" type="presOf" srcId="{78354661-98BB-435E-AC4E-AD576779560C}" destId="{F5B583C8-005E-47FE-B822-EAE2E5C34FB6}" srcOrd="0" destOrd="0" presId="urn:microsoft.com/office/officeart/2005/8/layout/lProcess3"/>
    <dgm:cxn modelId="{6201D617-DB44-4C05-944B-A453D5A47ACA}" srcId="{9596666B-6D64-437F-8267-F0369E8C7496}" destId="{98FBBC60-35FF-41AA-806D-0AAD91DBB683}" srcOrd="0" destOrd="0" parTransId="{72EA1B65-D53D-4925-BD92-6E01F7DAE25F}" sibTransId="{76C40B69-FF65-41A6-97F5-5549DBEBA069}"/>
    <dgm:cxn modelId="{9A08813D-576F-4FF9-BD6B-E99F21A8AC68}" type="presOf" srcId="{D4313D4C-50DC-42A5-8FA8-5766ACF01AD3}" destId="{340FD98B-A39D-4DCB-97A1-FAB358D75FC0}" srcOrd="0" destOrd="0" presId="urn:microsoft.com/office/officeart/2005/8/layout/lProcess3"/>
    <dgm:cxn modelId="{DECF9D7C-8741-4BC0-B754-D818957E27A5}" type="presOf" srcId="{3BE301C8-274C-4D78-B958-DDF82B7AD8BB}" destId="{E6C10A98-5EF7-4312-AE29-91878D0DE2C4}" srcOrd="0" destOrd="0" presId="urn:microsoft.com/office/officeart/2005/8/layout/lProcess3"/>
    <dgm:cxn modelId="{8F119A4B-4B3A-4B67-90AA-D4A0A0C30777}" srcId="{78354661-98BB-435E-AC4E-AD576779560C}" destId="{CFDB3CB1-27A4-4CE1-B892-1441AFB439DB}" srcOrd="1" destOrd="0" parTransId="{CF4564CE-BA23-434F-96AD-45F3B72834BD}" sibTransId="{8C526789-71A5-45B0-A01C-32CB96B0590E}"/>
    <dgm:cxn modelId="{80A6007E-9DA7-42F4-97B2-2F1771E3D3BA}" srcId="{CFDB3CB1-27A4-4CE1-B892-1441AFB439DB}" destId="{3BE301C8-274C-4D78-B958-DDF82B7AD8BB}" srcOrd="0" destOrd="0" parTransId="{7C80EB83-B084-40A5-AD81-FE4DD2C06C26}" sibTransId="{4B898786-C9CB-45A3-87DC-BD6F5355BEF1}"/>
    <dgm:cxn modelId="{7C545C8D-FC72-484C-B2F6-A1585EB57B65}" type="presOf" srcId="{98FBBC60-35FF-41AA-806D-0AAD91DBB683}" destId="{9EA126C4-E5FF-4CD3-B174-910B3CBC0951}" srcOrd="0" destOrd="0" presId="urn:microsoft.com/office/officeart/2005/8/layout/lProcess3"/>
    <dgm:cxn modelId="{9A35680E-46C4-45A2-A2C6-8F362ECD192B}" type="presOf" srcId="{495375C3-0FEF-4B3C-BC12-E21ABFC81EC2}" destId="{58366FFA-D7F2-4E8C-A2B9-15B4D92A587A}" srcOrd="0" destOrd="0" presId="urn:microsoft.com/office/officeart/2005/8/layout/lProcess3"/>
    <dgm:cxn modelId="{89B43D3D-17D9-4BB4-A972-33EC31A2549D}" type="presOf" srcId="{9596666B-6D64-437F-8267-F0369E8C7496}" destId="{52C21AC9-79C6-4DB8-B2E5-20AF8BD4E6D6}" srcOrd="0" destOrd="0" presId="urn:microsoft.com/office/officeart/2005/8/layout/lProcess3"/>
    <dgm:cxn modelId="{5EB22BFC-FA7E-483C-91B8-989483DA8815}" srcId="{9596666B-6D64-437F-8267-F0369E8C7496}" destId="{D4313D4C-50DC-42A5-8FA8-5766ACF01AD3}" srcOrd="1" destOrd="0" parTransId="{45EF18F0-F23B-4FE2-96A5-04A80CD6349C}" sibTransId="{F485FC69-2788-4BEB-9C5B-931DFE10D907}"/>
    <dgm:cxn modelId="{50D76064-80C8-4867-87CF-F15D29487BD4}" srcId="{CFDB3CB1-27A4-4CE1-B892-1441AFB439DB}" destId="{495375C3-0FEF-4B3C-BC12-E21ABFC81EC2}" srcOrd="1" destOrd="0" parTransId="{FFDB3DC6-C912-4FCC-9124-9BA00D7B74A1}" sibTransId="{AEB46938-F80C-4C8E-9976-E76B031A10D6}"/>
    <dgm:cxn modelId="{D0C62F2E-FED2-4223-BD11-454DF8595C74}" type="presParOf" srcId="{F5B583C8-005E-47FE-B822-EAE2E5C34FB6}" destId="{B24841E8-FAB2-458A-9EAE-B2AF2302C1A0}" srcOrd="0" destOrd="0" presId="urn:microsoft.com/office/officeart/2005/8/layout/lProcess3"/>
    <dgm:cxn modelId="{8A6CF9EB-3DB7-4BAB-B86C-03AFE313A28E}" type="presParOf" srcId="{B24841E8-FAB2-458A-9EAE-B2AF2302C1A0}" destId="{52C21AC9-79C6-4DB8-B2E5-20AF8BD4E6D6}" srcOrd="0" destOrd="0" presId="urn:microsoft.com/office/officeart/2005/8/layout/lProcess3"/>
    <dgm:cxn modelId="{80115D68-FC36-4D0B-90E6-79D2755D05BC}" type="presParOf" srcId="{B24841E8-FAB2-458A-9EAE-B2AF2302C1A0}" destId="{39776CC9-E3FA-4292-956E-A5CA3B38777D}" srcOrd="1" destOrd="0" presId="urn:microsoft.com/office/officeart/2005/8/layout/lProcess3"/>
    <dgm:cxn modelId="{CC33FB50-222C-4211-9ABD-50872B4F3CB4}" type="presParOf" srcId="{B24841E8-FAB2-458A-9EAE-B2AF2302C1A0}" destId="{9EA126C4-E5FF-4CD3-B174-910B3CBC0951}" srcOrd="2" destOrd="0" presId="urn:microsoft.com/office/officeart/2005/8/layout/lProcess3"/>
    <dgm:cxn modelId="{3E0B7547-73A3-45DE-989D-6F0B0706BF0B}" type="presParOf" srcId="{B24841E8-FAB2-458A-9EAE-B2AF2302C1A0}" destId="{B14206B6-1523-440E-9116-0DFD1D7630D2}" srcOrd="3" destOrd="0" presId="urn:microsoft.com/office/officeart/2005/8/layout/lProcess3"/>
    <dgm:cxn modelId="{63EF586D-000B-4754-90C3-F2B54519F6AB}" type="presParOf" srcId="{B24841E8-FAB2-458A-9EAE-B2AF2302C1A0}" destId="{340FD98B-A39D-4DCB-97A1-FAB358D75FC0}" srcOrd="4" destOrd="0" presId="urn:microsoft.com/office/officeart/2005/8/layout/lProcess3"/>
    <dgm:cxn modelId="{4A66DFFF-E33E-479C-AF26-39ECB3CC84FB}" type="presParOf" srcId="{F5B583C8-005E-47FE-B822-EAE2E5C34FB6}" destId="{0BA9447C-9A1C-4984-AEB4-162D0601A1D8}" srcOrd="1" destOrd="0" presId="urn:microsoft.com/office/officeart/2005/8/layout/lProcess3"/>
    <dgm:cxn modelId="{7BEBE77F-A00E-467F-B8EB-19A04836237F}" type="presParOf" srcId="{F5B583C8-005E-47FE-B822-EAE2E5C34FB6}" destId="{7EBC8D3C-E787-4491-B0CC-790BE1910E1E}" srcOrd="2" destOrd="0" presId="urn:microsoft.com/office/officeart/2005/8/layout/lProcess3"/>
    <dgm:cxn modelId="{A1DE7F32-C8C0-46BA-B2B5-8924A562DE8E}" type="presParOf" srcId="{7EBC8D3C-E787-4491-B0CC-790BE1910E1E}" destId="{C31AAA7B-B14E-4AEC-85D4-10ADBB4B2A3A}" srcOrd="0" destOrd="0" presId="urn:microsoft.com/office/officeart/2005/8/layout/lProcess3"/>
    <dgm:cxn modelId="{0038E10D-5F25-474A-AA9D-93D03B8C13F1}" type="presParOf" srcId="{7EBC8D3C-E787-4491-B0CC-790BE1910E1E}" destId="{E744BE0B-34B8-4804-B2C8-E278CB7DD8F7}" srcOrd="1" destOrd="0" presId="urn:microsoft.com/office/officeart/2005/8/layout/lProcess3"/>
    <dgm:cxn modelId="{0CBA5FC1-C345-451C-99C3-62EF9CCB49EE}" type="presParOf" srcId="{7EBC8D3C-E787-4491-B0CC-790BE1910E1E}" destId="{E6C10A98-5EF7-4312-AE29-91878D0DE2C4}" srcOrd="2" destOrd="0" presId="urn:microsoft.com/office/officeart/2005/8/layout/lProcess3"/>
    <dgm:cxn modelId="{2819F93E-286C-4DCC-B823-7FD9FA54CF16}" type="presParOf" srcId="{7EBC8D3C-E787-4491-B0CC-790BE1910E1E}" destId="{4517EA3E-7FE7-4C4A-B264-9E23AB7427B7}" srcOrd="3" destOrd="0" presId="urn:microsoft.com/office/officeart/2005/8/layout/lProcess3"/>
    <dgm:cxn modelId="{80FB059B-A1AA-4804-A302-423A65878099}" type="presParOf" srcId="{7EBC8D3C-E787-4491-B0CC-790BE1910E1E}" destId="{58366FFA-D7F2-4E8C-A2B9-15B4D92A587A}" srcOrd="4" destOrd="0" presId="urn:microsoft.com/office/officeart/2005/8/layout/lProcess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3D212FD-BCC1-4295-ADE9-F5BCDE21DA2E}" type="doc">
      <dgm:prSet loTypeId="urn:microsoft.com/office/officeart/2005/8/layout/process4" loCatId="list" qsTypeId="urn:microsoft.com/office/officeart/2005/8/quickstyle/simple2" qsCatId="simple" csTypeId="urn:microsoft.com/office/officeart/2005/8/colors/colorful4" csCatId="colorful" phldr="1"/>
      <dgm:spPr/>
      <dgm:t>
        <a:bodyPr/>
        <a:lstStyle/>
        <a:p>
          <a:endParaRPr lang="tr-TR"/>
        </a:p>
      </dgm:t>
    </dgm:pt>
    <dgm:pt modelId="{2F48BBAF-FC83-4ADE-A1CB-DE802C50BF8B}">
      <dgm:prSet phldrT="[Metin]" custT="1"/>
      <dgm:spPr/>
      <dgm:t>
        <a:bodyPr/>
        <a:lstStyle/>
        <a:p>
          <a:r>
            <a:rPr lang="tr-TR" sz="4000" dirty="0" smtClean="0"/>
            <a:t>Talebin Ulaştığı Tarih</a:t>
          </a:r>
          <a:endParaRPr lang="tr-TR" sz="4000" dirty="0"/>
        </a:p>
      </dgm:t>
    </dgm:pt>
    <dgm:pt modelId="{549A865B-0726-4692-ACDE-DCDE355EE647}" type="parTrans" cxnId="{7DCDDDAF-1E89-4925-AA2F-671BD0FCB92C}">
      <dgm:prSet/>
      <dgm:spPr/>
      <dgm:t>
        <a:bodyPr/>
        <a:lstStyle/>
        <a:p>
          <a:endParaRPr lang="tr-TR"/>
        </a:p>
      </dgm:t>
    </dgm:pt>
    <dgm:pt modelId="{34982E27-4C49-4F2C-A86F-F190094B0F3F}" type="sibTrans" cxnId="{7DCDDDAF-1E89-4925-AA2F-671BD0FCB92C}">
      <dgm:prSet/>
      <dgm:spPr/>
      <dgm:t>
        <a:bodyPr/>
        <a:lstStyle/>
        <a:p>
          <a:endParaRPr lang="tr-TR"/>
        </a:p>
      </dgm:t>
    </dgm:pt>
    <dgm:pt modelId="{64E9D519-877D-4015-BE4D-5B65FD39CD10}">
      <dgm:prSet phldrT="[Metin]" custT="1"/>
      <dgm:spPr/>
      <dgm:t>
        <a:bodyPr/>
        <a:lstStyle/>
        <a:p>
          <a:r>
            <a:rPr lang="tr-TR" sz="2000" dirty="0" smtClean="0"/>
            <a:t>Fiziki ortamda gelen talepler için ilgili yazının idarenin </a:t>
          </a:r>
          <a:r>
            <a:rPr lang="tr-TR" sz="2000" b="1" dirty="0" smtClean="0"/>
            <a:t>genel evrak kayıtlarına </a:t>
          </a:r>
          <a:r>
            <a:rPr lang="tr-TR" sz="2000" dirty="0" smtClean="0"/>
            <a:t>girdiği zamanı</a:t>
          </a:r>
          <a:endParaRPr lang="tr-TR" sz="2000" dirty="0"/>
        </a:p>
      </dgm:t>
    </dgm:pt>
    <dgm:pt modelId="{C4A5BD1F-83E7-41FC-9E7A-AB281A45CE74}" type="parTrans" cxnId="{ABB997E2-EF29-412C-8815-ABE0A452D84A}">
      <dgm:prSet/>
      <dgm:spPr/>
      <dgm:t>
        <a:bodyPr/>
        <a:lstStyle/>
        <a:p>
          <a:endParaRPr lang="tr-TR"/>
        </a:p>
      </dgm:t>
    </dgm:pt>
    <dgm:pt modelId="{18687781-BB05-42E4-A02C-A20C95554978}" type="sibTrans" cxnId="{ABB997E2-EF29-412C-8815-ABE0A452D84A}">
      <dgm:prSet/>
      <dgm:spPr/>
      <dgm:t>
        <a:bodyPr/>
        <a:lstStyle/>
        <a:p>
          <a:endParaRPr lang="tr-TR"/>
        </a:p>
      </dgm:t>
    </dgm:pt>
    <dgm:pt modelId="{1B05A106-49EB-48AA-BC01-615B10B2C3A2}">
      <dgm:prSet phldrT="[Metin]" custT="1"/>
      <dgm:spPr/>
      <dgm:t>
        <a:bodyPr/>
        <a:lstStyle/>
        <a:p>
          <a:r>
            <a:rPr lang="tr-TR" sz="2000" dirty="0" smtClean="0"/>
            <a:t>Elektronik ortamda gelen talepler için ise talep yazısının </a:t>
          </a:r>
          <a:r>
            <a:rPr lang="tr-TR" sz="2000" b="1" dirty="0" err="1" smtClean="0"/>
            <a:t>EBYS’ye</a:t>
          </a:r>
          <a:r>
            <a:rPr lang="tr-TR" sz="2000" b="1" dirty="0" smtClean="0"/>
            <a:t> giriş kaydının </a:t>
          </a:r>
          <a:r>
            <a:rPr lang="tr-TR" sz="2000" dirty="0" smtClean="0"/>
            <a:t>yapıldığı zamanı ifade eder</a:t>
          </a:r>
          <a:endParaRPr lang="tr-TR" sz="2000" dirty="0"/>
        </a:p>
      </dgm:t>
    </dgm:pt>
    <dgm:pt modelId="{8F3EEBA1-DE9B-49C0-AB8E-FF9B2F735E44}" type="parTrans" cxnId="{8FB5C010-CE7A-4061-A737-905FE4BD904B}">
      <dgm:prSet/>
      <dgm:spPr/>
      <dgm:t>
        <a:bodyPr/>
        <a:lstStyle/>
        <a:p>
          <a:endParaRPr lang="tr-TR"/>
        </a:p>
      </dgm:t>
    </dgm:pt>
    <dgm:pt modelId="{7EA44882-E2CC-4830-B349-94F7F1E01CC2}" type="sibTrans" cxnId="{8FB5C010-CE7A-4061-A737-905FE4BD904B}">
      <dgm:prSet/>
      <dgm:spPr/>
      <dgm:t>
        <a:bodyPr/>
        <a:lstStyle/>
        <a:p>
          <a:endParaRPr lang="tr-TR"/>
        </a:p>
      </dgm:t>
    </dgm:pt>
    <dgm:pt modelId="{44F88D0C-754F-49C2-9649-AF0D826CA680}">
      <dgm:prSet phldrT="[Metin]" custT="1"/>
      <dgm:spPr/>
      <dgm:t>
        <a:bodyPr/>
        <a:lstStyle/>
        <a:p>
          <a:r>
            <a:rPr lang="tr-TR" sz="2400" dirty="0" smtClean="0"/>
            <a:t>İdareler, bilgi ve görüş isteyen idareye süresi içinde ve gerekçesini bildirmek kaydıyla</a:t>
          </a:r>
          <a:endParaRPr lang="tr-TR" sz="2400" dirty="0"/>
        </a:p>
      </dgm:t>
    </dgm:pt>
    <dgm:pt modelId="{65C4A7DF-6201-430E-8A25-9F10E2A35CAF}" type="parTrans" cxnId="{051E1EDB-21CB-4FCA-B351-454076E8EB88}">
      <dgm:prSet/>
      <dgm:spPr/>
      <dgm:t>
        <a:bodyPr/>
        <a:lstStyle/>
        <a:p>
          <a:endParaRPr lang="tr-TR"/>
        </a:p>
      </dgm:t>
    </dgm:pt>
    <dgm:pt modelId="{B5DFB861-D98E-4CC6-A4CC-39C3C53F1DF5}" type="sibTrans" cxnId="{051E1EDB-21CB-4FCA-B351-454076E8EB88}">
      <dgm:prSet/>
      <dgm:spPr/>
      <dgm:t>
        <a:bodyPr/>
        <a:lstStyle/>
        <a:p>
          <a:endParaRPr lang="tr-TR"/>
        </a:p>
      </dgm:t>
    </dgm:pt>
    <dgm:pt modelId="{4502EDBD-B975-4852-9D1E-B27B53FF1580}">
      <dgm:prSet phldrT="[Metin]" custT="1"/>
      <dgm:spPr/>
      <dgm:t>
        <a:bodyPr/>
        <a:lstStyle/>
        <a:p>
          <a:r>
            <a:rPr lang="tr-TR" sz="2400" b="1" dirty="0" smtClean="0"/>
            <a:t>On beş (15) </a:t>
          </a:r>
          <a:r>
            <a:rPr lang="tr-TR" sz="2400" dirty="0" smtClean="0"/>
            <a:t>iş gününü geçmemek üzere</a:t>
          </a:r>
          <a:endParaRPr lang="tr-TR" sz="2400" dirty="0"/>
        </a:p>
      </dgm:t>
    </dgm:pt>
    <dgm:pt modelId="{95104B06-2722-4C95-B424-32E343192D9A}" type="parTrans" cxnId="{CEEBFF32-9A42-4F72-8F8E-7E164C9E9B26}">
      <dgm:prSet/>
      <dgm:spPr/>
      <dgm:t>
        <a:bodyPr/>
        <a:lstStyle/>
        <a:p>
          <a:endParaRPr lang="tr-TR"/>
        </a:p>
      </dgm:t>
    </dgm:pt>
    <dgm:pt modelId="{6164E3DB-1DB7-412A-9B84-49BE5C8E6B35}" type="sibTrans" cxnId="{CEEBFF32-9A42-4F72-8F8E-7E164C9E9B26}">
      <dgm:prSet/>
      <dgm:spPr/>
      <dgm:t>
        <a:bodyPr/>
        <a:lstStyle/>
        <a:p>
          <a:endParaRPr lang="tr-TR"/>
        </a:p>
      </dgm:t>
    </dgm:pt>
    <dgm:pt modelId="{CBCA3E63-E74F-4BAF-A476-17DAD316C30A}">
      <dgm:prSet phldrT="[Metin]" custT="1"/>
      <dgm:spPr/>
      <dgm:t>
        <a:bodyPr/>
        <a:lstStyle/>
        <a:p>
          <a:r>
            <a:rPr lang="tr-TR" sz="2400" dirty="0" smtClean="0"/>
            <a:t>Ek süre kullanabilir</a:t>
          </a:r>
          <a:endParaRPr lang="tr-TR" sz="2400" dirty="0"/>
        </a:p>
      </dgm:t>
    </dgm:pt>
    <dgm:pt modelId="{483D0E2E-1CCF-4820-A69A-6C4DD3E63B15}" type="parTrans" cxnId="{873E2F7D-93B8-4EE3-884E-14C15CCBA1BB}">
      <dgm:prSet/>
      <dgm:spPr/>
      <dgm:t>
        <a:bodyPr/>
        <a:lstStyle/>
        <a:p>
          <a:endParaRPr lang="tr-TR"/>
        </a:p>
      </dgm:t>
    </dgm:pt>
    <dgm:pt modelId="{098FD540-7596-4530-A3A8-DB5FFC46C5AD}" type="sibTrans" cxnId="{873E2F7D-93B8-4EE3-884E-14C15CCBA1BB}">
      <dgm:prSet/>
      <dgm:spPr/>
      <dgm:t>
        <a:bodyPr/>
        <a:lstStyle/>
        <a:p>
          <a:endParaRPr lang="tr-TR"/>
        </a:p>
      </dgm:t>
    </dgm:pt>
    <dgm:pt modelId="{9664CBA9-99F7-4756-8D3B-FDAD52E0B9E3}" type="pres">
      <dgm:prSet presAssocID="{43D212FD-BCC1-4295-ADE9-F5BCDE21DA2E}" presName="Name0" presStyleCnt="0">
        <dgm:presLayoutVars>
          <dgm:dir/>
          <dgm:animLvl val="lvl"/>
          <dgm:resizeHandles val="exact"/>
        </dgm:presLayoutVars>
      </dgm:prSet>
      <dgm:spPr/>
      <dgm:t>
        <a:bodyPr/>
        <a:lstStyle/>
        <a:p>
          <a:endParaRPr lang="tr-TR"/>
        </a:p>
      </dgm:t>
    </dgm:pt>
    <dgm:pt modelId="{B5E5CC3F-64A3-470F-92F3-129EE53AF75D}" type="pres">
      <dgm:prSet presAssocID="{44F88D0C-754F-49C2-9649-AF0D826CA680}" presName="boxAndChildren" presStyleCnt="0"/>
      <dgm:spPr/>
    </dgm:pt>
    <dgm:pt modelId="{C2C96AAB-EFF6-4DAE-A1D7-2441E75C1C8D}" type="pres">
      <dgm:prSet presAssocID="{44F88D0C-754F-49C2-9649-AF0D826CA680}" presName="parentTextBox" presStyleLbl="node1" presStyleIdx="0" presStyleCnt="2"/>
      <dgm:spPr/>
      <dgm:t>
        <a:bodyPr/>
        <a:lstStyle/>
        <a:p>
          <a:endParaRPr lang="tr-TR"/>
        </a:p>
      </dgm:t>
    </dgm:pt>
    <dgm:pt modelId="{B3793789-5C06-434A-AEC1-2F31F9FCEB96}" type="pres">
      <dgm:prSet presAssocID="{44F88D0C-754F-49C2-9649-AF0D826CA680}" presName="entireBox" presStyleLbl="node1" presStyleIdx="0" presStyleCnt="2"/>
      <dgm:spPr/>
      <dgm:t>
        <a:bodyPr/>
        <a:lstStyle/>
        <a:p>
          <a:endParaRPr lang="tr-TR"/>
        </a:p>
      </dgm:t>
    </dgm:pt>
    <dgm:pt modelId="{294C259F-61BF-4067-9B88-5EA2622ECE05}" type="pres">
      <dgm:prSet presAssocID="{44F88D0C-754F-49C2-9649-AF0D826CA680}" presName="descendantBox" presStyleCnt="0"/>
      <dgm:spPr/>
    </dgm:pt>
    <dgm:pt modelId="{13201895-E596-424A-841C-E748222EC15C}" type="pres">
      <dgm:prSet presAssocID="{4502EDBD-B975-4852-9D1E-B27B53FF1580}" presName="childTextBox" presStyleLbl="fgAccFollowNode1" presStyleIdx="0" presStyleCnt="4">
        <dgm:presLayoutVars>
          <dgm:bulletEnabled val="1"/>
        </dgm:presLayoutVars>
      </dgm:prSet>
      <dgm:spPr/>
      <dgm:t>
        <a:bodyPr/>
        <a:lstStyle/>
        <a:p>
          <a:endParaRPr lang="tr-TR"/>
        </a:p>
      </dgm:t>
    </dgm:pt>
    <dgm:pt modelId="{38E3EF44-26E2-4BA7-AC6B-FCB1887CA810}" type="pres">
      <dgm:prSet presAssocID="{CBCA3E63-E74F-4BAF-A476-17DAD316C30A}" presName="childTextBox" presStyleLbl="fgAccFollowNode1" presStyleIdx="1" presStyleCnt="4">
        <dgm:presLayoutVars>
          <dgm:bulletEnabled val="1"/>
        </dgm:presLayoutVars>
      </dgm:prSet>
      <dgm:spPr/>
      <dgm:t>
        <a:bodyPr/>
        <a:lstStyle/>
        <a:p>
          <a:endParaRPr lang="tr-TR"/>
        </a:p>
      </dgm:t>
    </dgm:pt>
    <dgm:pt modelId="{97EF8FC2-AEEB-481C-A02F-5DA709FA48A7}" type="pres">
      <dgm:prSet presAssocID="{34982E27-4C49-4F2C-A86F-F190094B0F3F}" presName="sp" presStyleCnt="0"/>
      <dgm:spPr/>
    </dgm:pt>
    <dgm:pt modelId="{B4CA012E-0BC7-4890-9989-8DD64BB7C66E}" type="pres">
      <dgm:prSet presAssocID="{2F48BBAF-FC83-4ADE-A1CB-DE802C50BF8B}" presName="arrowAndChildren" presStyleCnt="0"/>
      <dgm:spPr/>
    </dgm:pt>
    <dgm:pt modelId="{5EB1F1B5-C4B6-4058-A68F-822F03DF703E}" type="pres">
      <dgm:prSet presAssocID="{2F48BBAF-FC83-4ADE-A1CB-DE802C50BF8B}" presName="parentTextArrow" presStyleLbl="node1" presStyleIdx="0" presStyleCnt="2"/>
      <dgm:spPr/>
      <dgm:t>
        <a:bodyPr/>
        <a:lstStyle/>
        <a:p>
          <a:endParaRPr lang="tr-TR"/>
        </a:p>
      </dgm:t>
    </dgm:pt>
    <dgm:pt modelId="{AC55DB96-55EE-4352-83C0-7898A06EF3F4}" type="pres">
      <dgm:prSet presAssocID="{2F48BBAF-FC83-4ADE-A1CB-DE802C50BF8B}" presName="arrow" presStyleLbl="node1" presStyleIdx="1" presStyleCnt="2"/>
      <dgm:spPr/>
      <dgm:t>
        <a:bodyPr/>
        <a:lstStyle/>
        <a:p>
          <a:endParaRPr lang="tr-TR"/>
        </a:p>
      </dgm:t>
    </dgm:pt>
    <dgm:pt modelId="{34DDE68E-7E89-4366-9703-D90F54926ED2}" type="pres">
      <dgm:prSet presAssocID="{2F48BBAF-FC83-4ADE-A1CB-DE802C50BF8B}" presName="descendantArrow" presStyleCnt="0"/>
      <dgm:spPr/>
    </dgm:pt>
    <dgm:pt modelId="{409207B5-50A4-47F5-BC02-3BDE049EAAA3}" type="pres">
      <dgm:prSet presAssocID="{64E9D519-877D-4015-BE4D-5B65FD39CD10}" presName="childTextArrow" presStyleLbl="fgAccFollowNode1" presStyleIdx="2" presStyleCnt="4">
        <dgm:presLayoutVars>
          <dgm:bulletEnabled val="1"/>
        </dgm:presLayoutVars>
      </dgm:prSet>
      <dgm:spPr/>
      <dgm:t>
        <a:bodyPr/>
        <a:lstStyle/>
        <a:p>
          <a:endParaRPr lang="tr-TR"/>
        </a:p>
      </dgm:t>
    </dgm:pt>
    <dgm:pt modelId="{F351DD16-E628-4E55-AAEA-0D9D861F1887}" type="pres">
      <dgm:prSet presAssocID="{1B05A106-49EB-48AA-BC01-615B10B2C3A2}" presName="childTextArrow" presStyleLbl="fgAccFollowNode1" presStyleIdx="3" presStyleCnt="4">
        <dgm:presLayoutVars>
          <dgm:bulletEnabled val="1"/>
        </dgm:presLayoutVars>
      </dgm:prSet>
      <dgm:spPr/>
      <dgm:t>
        <a:bodyPr/>
        <a:lstStyle/>
        <a:p>
          <a:endParaRPr lang="tr-TR"/>
        </a:p>
      </dgm:t>
    </dgm:pt>
  </dgm:ptLst>
  <dgm:cxnLst>
    <dgm:cxn modelId="{EA10C9C1-9AEA-4C69-9AEE-9E08C85E8445}" type="presOf" srcId="{4502EDBD-B975-4852-9D1E-B27B53FF1580}" destId="{13201895-E596-424A-841C-E748222EC15C}" srcOrd="0" destOrd="0" presId="urn:microsoft.com/office/officeart/2005/8/layout/process4"/>
    <dgm:cxn modelId="{E6F4018E-4466-49D6-B818-C26B1918E864}" type="presOf" srcId="{44F88D0C-754F-49C2-9649-AF0D826CA680}" destId="{C2C96AAB-EFF6-4DAE-A1D7-2441E75C1C8D}" srcOrd="0" destOrd="0" presId="urn:microsoft.com/office/officeart/2005/8/layout/process4"/>
    <dgm:cxn modelId="{F10FD291-E9FA-4108-ABB3-1654F5DDBB09}" type="presOf" srcId="{CBCA3E63-E74F-4BAF-A476-17DAD316C30A}" destId="{38E3EF44-26E2-4BA7-AC6B-FCB1887CA810}" srcOrd="0" destOrd="0" presId="urn:microsoft.com/office/officeart/2005/8/layout/process4"/>
    <dgm:cxn modelId="{ACB56EEB-F274-48DB-A5DA-B27C5CB4D644}" type="presOf" srcId="{2F48BBAF-FC83-4ADE-A1CB-DE802C50BF8B}" destId="{AC55DB96-55EE-4352-83C0-7898A06EF3F4}" srcOrd="1" destOrd="0" presId="urn:microsoft.com/office/officeart/2005/8/layout/process4"/>
    <dgm:cxn modelId="{873E2F7D-93B8-4EE3-884E-14C15CCBA1BB}" srcId="{44F88D0C-754F-49C2-9649-AF0D826CA680}" destId="{CBCA3E63-E74F-4BAF-A476-17DAD316C30A}" srcOrd="1" destOrd="0" parTransId="{483D0E2E-1CCF-4820-A69A-6C4DD3E63B15}" sibTransId="{098FD540-7596-4530-A3A8-DB5FFC46C5AD}"/>
    <dgm:cxn modelId="{2B143EEC-0996-4CEA-BB23-4FC9B48B7852}" type="presOf" srcId="{1B05A106-49EB-48AA-BC01-615B10B2C3A2}" destId="{F351DD16-E628-4E55-AAEA-0D9D861F1887}" srcOrd="0" destOrd="0" presId="urn:microsoft.com/office/officeart/2005/8/layout/process4"/>
    <dgm:cxn modelId="{051E1EDB-21CB-4FCA-B351-454076E8EB88}" srcId="{43D212FD-BCC1-4295-ADE9-F5BCDE21DA2E}" destId="{44F88D0C-754F-49C2-9649-AF0D826CA680}" srcOrd="1" destOrd="0" parTransId="{65C4A7DF-6201-430E-8A25-9F10E2A35CAF}" sibTransId="{B5DFB861-D98E-4CC6-A4CC-39C3C53F1DF5}"/>
    <dgm:cxn modelId="{7DCDDDAF-1E89-4925-AA2F-671BD0FCB92C}" srcId="{43D212FD-BCC1-4295-ADE9-F5BCDE21DA2E}" destId="{2F48BBAF-FC83-4ADE-A1CB-DE802C50BF8B}" srcOrd="0" destOrd="0" parTransId="{549A865B-0726-4692-ACDE-DCDE355EE647}" sibTransId="{34982E27-4C49-4F2C-A86F-F190094B0F3F}"/>
    <dgm:cxn modelId="{ABB997E2-EF29-412C-8815-ABE0A452D84A}" srcId="{2F48BBAF-FC83-4ADE-A1CB-DE802C50BF8B}" destId="{64E9D519-877D-4015-BE4D-5B65FD39CD10}" srcOrd="0" destOrd="0" parTransId="{C4A5BD1F-83E7-41FC-9E7A-AB281A45CE74}" sibTransId="{18687781-BB05-42E4-A02C-A20C95554978}"/>
    <dgm:cxn modelId="{0E9984DE-4DE9-41FF-8228-0D5886C9579E}" type="presOf" srcId="{44F88D0C-754F-49C2-9649-AF0D826CA680}" destId="{B3793789-5C06-434A-AEC1-2F31F9FCEB96}" srcOrd="1" destOrd="0" presId="urn:microsoft.com/office/officeart/2005/8/layout/process4"/>
    <dgm:cxn modelId="{9B0679C5-7872-488D-8411-9183BB083301}" type="presOf" srcId="{43D212FD-BCC1-4295-ADE9-F5BCDE21DA2E}" destId="{9664CBA9-99F7-4756-8D3B-FDAD52E0B9E3}" srcOrd="0" destOrd="0" presId="urn:microsoft.com/office/officeart/2005/8/layout/process4"/>
    <dgm:cxn modelId="{BEA03EAD-96F2-4B37-8D9F-42706C2023DE}" type="presOf" srcId="{2F48BBAF-FC83-4ADE-A1CB-DE802C50BF8B}" destId="{5EB1F1B5-C4B6-4058-A68F-822F03DF703E}" srcOrd="0" destOrd="0" presId="urn:microsoft.com/office/officeart/2005/8/layout/process4"/>
    <dgm:cxn modelId="{8FB5C010-CE7A-4061-A737-905FE4BD904B}" srcId="{2F48BBAF-FC83-4ADE-A1CB-DE802C50BF8B}" destId="{1B05A106-49EB-48AA-BC01-615B10B2C3A2}" srcOrd="1" destOrd="0" parTransId="{8F3EEBA1-DE9B-49C0-AB8E-FF9B2F735E44}" sibTransId="{7EA44882-E2CC-4830-B349-94F7F1E01CC2}"/>
    <dgm:cxn modelId="{CEEBFF32-9A42-4F72-8F8E-7E164C9E9B26}" srcId="{44F88D0C-754F-49C2-9649-AF0D826CA680}" destId="{4502EDBD-B975-4852-9D1E-B27B53FF1580}" srcOrd="0" destOrd="0" parTransId="{95104B06-2722-4C95-B424-32E343192D9A}" sibTransId="{6164E3DB-1DB7-412A-9B84-49BE5C8E6B35}"/>
    <dgm:cxn modelId="{8E3CB531-3F3B-437B-AB19-023C8190D931}" type="presOf" srcId="{64E9D519-877D-4015-BE4D-5B65FD39CD10}" destId="{409207B5-50A4-47F5-BC02-3BDE049EAAA3}" srcOrd="0" destOrd="0" presId="urn:microsoft.com/office/officeart/2005/8/layout/process4"/>
    <dgm:cxn modelId="{131BF9D6-8664-4E4A-9D51-9B0DA72DC632}" type="presParOf" srcId="{9664CBA9-99F7-4756-8D3B-FDAD52E0B9E3}" destId="{B5E5CC3F-64A3-470F-92F3-129EE53AF75D}" srcOrd="0" destOrd="0" presId="urn:microsoft.com/office/officeart/2005/8/layout/process4"/>
    <dgm:cxn modelId="{5D6A0596-12DA-490F-B5C4-31818EDDC569}" type="presParOf" srcId="{B5E5CC3F-64A3-470F-92F3-129EE53AF75D}" destId="{C2C96AAB-EFF6-4DAE-A1D7-2441E75C1C8D}" srcOrd="0" destOrd="0" presId="urn:microsoft.com/office/officeart/2005/8/layout/process4"/>
    <dgm:cxn modelId="{FE6EA85A-361B-473E-AAA7-EC4EA368EDE6}" type="presParOf" srcId="{B5E5CC3F-64A3-470F-92F3-129EE53AF75D}" destId="{B3793789-5C06-434A-AEC1-2F31F9FCEB96}" srcOrd="1" destOrd="0" presId="urn:microsoft.com/office/officeart/2005/8/layout/process4"/>
    <dgm:cxn modelId="{F9308E7A-C817-43FD-8F8D-9A853F64081E}" type="presParOf" srcId="{B5E5CC3F-64A3-470F-92F3-129EE53AF75D}" destId="{294C259F-61BF-4067-9B88-5EA2622ECE05}" srcOrd="2" destOrd="0" presId="urn:microsoft.com/office/officeart/2005/8/layout/process4"/>
    <dgm:cxn modelId="{B9C63FED-1D3B-4C2B-8CF0-534412FBEC87}" type="presParOf" srcId="{294C259F-61BF-4067-9B88-5EA2622ECE05}" destId="{13201895-E596-424A-841C-E748222EC15C}" srcOrd="0" destOrd="0" presId="urn:microsoft.com/office/officeart/2005/8/layout/process4"/>
    <dgm:cxn modelId="{338A8B22-4012-4C82-977E-B95EAC3AB54F}" type="presParOf" srcId="{294C259F-61BF-4067-9B88-5EA2622ECE05}" destId="{38E3EF44-26E2-4BA7-AC6B-FCB1887CA810}" srcOrd="1" destOrd="0" presId="urn:microsoft.com/office/officeart/2005/8/layout/process4"/>
    <dgm:cxn modelId="{FEC79E0D-F8D4-4541-8206-1CF424048264}" type="presParOf" srcId="{9664CBA9-99F7-4756-8D3B-FDAD52E0B9E3}" destId="{97EF8FC2-AEEB-481C-A02F-5DA709FA48A7}" srcOrd="1" destOrd="0" presId="urn:microsoft.com/office/officeart/2005/8/layout/process4"/>
    <dgm:cxn modelId="{31817B89-C63E-4C37-9CB0-736526CDDF57}" type="presParOf" srcId="{9664CBA9-99F7-4756-8D3B-FDAD52E0B9E3}" destId="{B4CA012E-0BC7-4890-9989-8DD64BB7C66E}" srcOrd="2" destOrd="0" presId="urn:microsoft.com/office/officeart/2005/8/layout/process4"/>
    <dgm:cxn modelId="{9F7F64AE-272C-4835-BBC8-DC385BA9A371}" type="presParOf" srcId="{B4CA012E-0BC7-4890-9989-8DD64BB7C66E}" destId="{5EB1F1B5-C4B6-4058-A68F-822F03DF703E}" srcOrd="0" destOrd="0" presId="urn:microsoft.com/office/officeart/2005/8/layout/process4"/>
    <dgm:cxn modelId="{A0874D27-CE77-486E-8394-449EFD6E1086}" type="presParOf" srcId="{B4CA012E-0BC7-4890-9989-8DD64BB7C66E}" destId="{AC55DB96-55EE-4352-83C0-7898A06EF3F4}" srcOrd="1" destOrd="0" presId="urn:microsoft.com/office/officeart/2005/8/layout/process4"/>
    <dgm:cxn modelId="{5B77A1E0-9C6E-4E74-8943-9525A7D5A10A}" type="presParOf" srcId="{B4CA012E-0BC7-4890-9989-8DD64BB7C66E}" destId="{34DDE68E-7E89-4366-9703-D90F54926ED2}" srcOrd="2" destOrd="0" presId="urn:microsoft.com/office/officeart/2005/8/layout/process4"/>
    <dgm:cxn modelId="{A1200EB7-14D6-4C3F-8DFF-B264936CED14}" type="presParOf" srcId="{34DDE68E-7E89-4366-9703-D90F54926ED2}" destId="{409207B5-50A4-47F5-BC02-3BDE049EAAA3}" srcOrd="0" destOrd="0" presId="urn:microsoft.com/office/officeart/2005/8/layout/process4"/>
    <dgm:cxn modelId="{FF6435A3-C708-4CFC-A479-0DFEE6D29F30}" type="presParOf" srcId="{34DDE68E-7E89-4366-9703-D90F54926ED2}" destId="{F351DD16-E628-4E55-AAEA-0D9D861F1887}" srcOrd="1"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F8F8A8-FDF4-9A48-98EF-B3D13414C820}">
      <dsp:nvSpPr>
        <dsp:cNvPr id="0" name=""/>
        <dsp:cNvSpPr/>
      </dsp:nvSpPr>
      <dsp:spPr>
        <a:xfrm rot="16200000">
          <a:off x="752642" y="-417751"/>
          <a:ext cx="726963" cy="2232248"/>
        </a:xfrm>
        <a:prstGeom prst="round1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5128" tIns="135128" rIns="135128" bIns="135128" numCol="1" spcCol="1270" anchor="ctr" anchorCtr="0">
          <a:noAutofit/>
        </a:bodyPr>
        <a:lstStyle/>
        <a:p>
          <a:pPr lvl="0" algn="ctr" defTabSz="844550">
            <a:lnSpc>
              <a:spcPct val="90000"/>
            </a:lnSpc>
            <a:spcBef>
              <a:spcPct val="0"/>
            </a:spcBef>
            <a:spcAft>
              <a:spcPct val="35000"/>
            </a:spcAft>
          </a:pPr>
          <a:r>
            <a:rPr lang="tr-TR" sz="1900" kern="1200" dirty="0"/>
            <a:t>Yasal Sorumluluk</a:t>
          </a:r>
        </a:p>
      </dsp:txBody>
      <dsp:txXfrm rot="5400000">
        <a:off x="-1" y="334892"/>
        <a:ext cx="2232248" cy="545222"/>
      </dsp:txXfrm>
    </dsp:sp>
    <dsp:sp modelId="{9E63D606-071C-214B-9125-8755AD7F63BE}">
      <dsp:nvSpPr>
        <dsp:cNvPr id="0" name=""/>
        <dsp:cNvSpPr/>
      </dsp:nvSpPr>
      <dsp:spPr>
        <a:xfrm>
          <a:off x="2232248" y="334891"/>
          <a:ext cx="2232248" cy="726963"/>
        </a:xfrm>
        <a:prstGeom prst="round1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5128" tIns="135128" rIns="135128" bIns="135128" numCol="1" spcCol="1270" anchor="ctr" anchorCtr="0">
          <a:noAutofit/>
        </a:bodyPr>
        <a:lstStyle/>
        <a:p>
          <a:pPr lvl="0" algn="ctr" defTabSz="844550">
            <a:lnSpc>
              <a:spcPct val="90000"/>
            </a:lnSpc>
            <a:spcBef>
              <a:spcPct val="0"/>
            </a:spcBef>
            <a:spcAft>
              <a:spcPct val="35000"/>
            </a:spcAft>
          </a:pPr>
          <a:r>
            <a:rPr lang="tr-TR" sz="1900" kern="1200" dirty="0"/>
            <a:t>Kullanım Yetkisi</a:t>
          </a:r>
        </a:p>
      </dsp:txBody>
      <dsp:txXfrm>
        <a:off x="2232248" y="334891"/>
        <a:ext cx="2232248" cy="545222"/>
      </dsp:txXfrm>
    </dsp:sp>
    <dsp:sp modelId="{8A7A38D9-DC52-F24D-8DBF-8B2BFD5EC3AC}">
      <dsp:nvSpPr>
        <dsp:cNvPr id="0" name=""/>
        <dsp:cNvSpPr/>
      </dsp:nvSpPr>
      <dsp:spPr>
        <a:xfrm rot="10800000">
          <a:off x="0" y="1731636"/>
          <a:ext cx="2232248" cy="2066527"/>
        </a:xfrm>
        <a:prstGeom prst="round1Rect">
          <a:avLst/>
        </a:prstGeom>
        <a:blipFill rotWithShape="0">
          <a:blip xmlns:r="http://schemas.openxmlformats.org/officeDocument/2006/relationships" r:embed="rId1"/>
          <a:stretch>
            <a:fillRect/>
          </a:stretch>
        </a:blip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5128" tIns="135128" rIns="135128" bIns="135128" numCol="1" spcCol="1270" anchor="ctr" anchorCtr="0">
          <a:noAutofit/>
        </a:bodyPr>
        <a:lstStyle/>
        <a:p>
          <a:pPr lvl="0" algn="ctr" defTabSz="844550">
            <a:lnSpc>
              <a:spcPct val="90000"/>
            </a:lnSpc>
            <a:spcBef>
              <a:spcPct val="0"/>
            </a:spcBef>
            <a:spcAft>
              <a:spcPct val="35000"/>
            </a:spcAft>
          </a:pPr>
          <a:endParaRPr lang="tr-TR" sz="1900" kern="1200" dirty="0"/>
        </a:p>
      </dsp:txBody>
      <dsp:txXfrm rot="10800000">
        <a:off x="0" y="2248268"/>
        <a:ext cx="2232248" cy="1549895"/>
      </dsp:txXfrm>
    </dsp:sp>
    <dsp:sp modelId="{31F5AC38-FB00-FE45-AF9C-6471DCD2B7F0}">
      <dsp:nvSpPr>
        <dsp:cNvPr id="0" name=""/>
        <dsp:cNvSpPr/>
      </dsp:nvSpPr>
      <dsp:spPr>
        <a:xfrm rot="5400000">
          <a:off x="2315108" y="1648776"/>
          <a:ext cx="2066527" cy="2232248"/>
        </a:xfrm>
        <a:prstGeom prst="round1Rect">
          <a:avLst/>
        </a:prstGeom>
        <a:blipFill rotWithShape="0">
          <a:blip xmlns:r="http://schemas.openxmlformats.org/officeDocument/2006/relationships" r:embed="rId2"/>
          <a:stretch>
            <a:fillRect/>
          </a:stretch>
        </a:blip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5128" tIns="135128" rIns="135128" bIns="135128" numCol="1" spcCol="1270" anchor="ctr" anchorCtr="0">
          <a:noAutofit/>
        </a:bodyPr>
        <a:lstStyle/>
        <a:p>
          <a:pPr lvl="0" algn="ctr" defTabSz="844550">
            <a:lnSpc>
              <a:spcPct val="90000"/>
            </a:lnSpc>
            <a:spcBef>
              <a:spcPct val="0"/>
            </a:spcBef>
            <a:spcAft>
              <a:spcPct val="35000"/>
            </a:spcAft>
          </a:pPr>
          <a:endParaRPr lang="tr-TR" sz="1900" kern="1200" dirty="0"/>
        </a:p>
      </dsp:txBody>
      <dsp:txXfrm rot="-5400000">
        <a:off x="2232248" y="2248268"/>
        <a:ext cx="2232248" cy="1549895"/>
      </dsp:txXfrm>
    </dsp:sp>
    <dsp:sp modelId="{69E6B17F-4F04-C44F-AFDC-C983D670DAC2}">
      <dsp:nvSpPr>
        <dsp:cNvPr id="0" name=""/>
        <dsp:cNvSpPr/>
      </dsp:nvSpPr>
      <dsp:spPr>
        <a:xfrm>
          <a:off x="1624371" y="736892"/>
          <a:ext cx="1339348" cy="1033263"/>
        </a:xfrm>
        <a:prstGeom prst="roundRect">
          <a:avLst/>
        </a:prstGeom>
        <a:gradFill rotWithShape="0">
          <a:gsLst>
            <a:gs pos="0">
              <a:schemeClr val="accent2">
                <a:tint val="60000"/>
                <a:hueOff val="0"/>
                <a:satOff val="0"/>
                <a:lumOff val="0"/>
                <a:alphaOff val="0"/>
                <a:shade val="51000"/>
                <a:satMod val="130000"/>
              </a:schemeClr>
            </a:gs>
            <a:gs pos="80000">
              <a:schemeClr val="accent2">
                <a:tint val="60000"/>
                <a:hueOff val="0"/>
                <a:satOff val="0"/>
                <a:lumOff val="0"/>
                <a:alphaOff val="0"/>
                <a:shade val="93000"/>
                <a:satMod val="130000"/>
              </a:schemeClr>
            </a:gs>
            <a:gs pos="100000">
              <a:schemeClr val="accent2">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tr-TR" sz="1900" b="1" kern="1200" dirty="0">
              <a:solidFill>
                <a:schemeClr val="tx1"/>
              </a:solidFill>
            </a:rPr>
            <a:t>İmza Sahibi</a:t>
          </a:r>
        </a:p>
      </dsp:txBody>
      <dsp:txXfrm>
        <a:off x="1674811" y="787332"/>
        <a:ext cx="1238468" cy="93238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A624CC-70E9-45BF-A98B-F509A5CAC806}">
      <dsp:nvSpPr>
        <dsp:cNvPr id="0" name=""/>
        <dsp:cNvSpPr/>
      </dsp:nvSpPr>
      <dsp:spPr>
        <a:xfrm>
          <a:off x="1955890" y="1379"/>
          <a:ext cx="8902685" cy="1094531"/>
        </a:xfrm>
        <a:prstGeom prst="rightArrow">
          <a:avLst>
            <a:gd name="adj1" fmla="val 75000"/>
            <a:gd name="adj2" fmla="val 50000"/>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l" defTabSz="889000">
            <a:lnSpc>
              <a:spcPct val="90000"/>
            </a:lnSpc>
            <a:spcBef>
              <a:spcPct val="0"/>
            </a:spcBef>
            <a:spcAft>
              <a:spcPct val="15000"/>
            </a:spcAft>
            <a:buChar char="••"/>
          </a:pPr>
          <a:r>
            <a:rPr lang="tr-TR" sz="2000" kern="1200" dirty="0"/>
            <a:t>Müsaadesiz açıklandığı takdirde, milli menfaatlerimize hayati bakımdan son derece büyük zarar verecek olan ve güvenlik bakımından olağanüstü önemi haiz mesaj ve dokümanlar</a:t>
          </a:r>
        </a:p>
      </dsp:txBody>
      <dsp:txXfrm>
        <a:off x="1955890" y="138195"/>
        <a:ext cx="8492236" cy="820899"/>
      </dsp:txXfrm>
    </dsp:sp>
    <dsp:sp modelId="{6C4D24B4-3791-47C5-B6D1-6B77FF848180}">
      <dsp:nvSpPr>
        <dsp:cNvPr id="0" name=""/>
        <dsp:cNvSpPr/>
      </dsp:nvSpPr>
      <dsp:spPr>
        <a:xfrm>
          <a:off x="0" y="1379"/>
          <a:ext cx="1955890" cy="1094531"/>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tr-TR" sz="3200" b="1" kern="1200" dirty="0"/>
            <a:t>Çok Gizli</a:t>
          </a:r>
          <a:endParaRPr lang="tr-TR" sz="3200" kern="1200" dirty="0"/>
        </a:p>
      </dsp:txBody>
      <dsp:txXfrm>
        <a:off x="53431" y="54810"/>
        <a:ext cx="1849028" cy="987669"/>
      </dsp:txXfrm>
    </dsp:sp>
    <dsp:sp modelId="{12DA8C42-DEED-4C73-806C-68DB78EC5475}">
      <dsp:nvSpPr>
        <dsp:cNvPr id="0" name=""/>
        <dsp:cNvSpPr/>
      </dsp:nvSpPr>
      <dsp:spPr>
        <a:xfrm>
          <a:off x="1943120" y="1205364"/>
          <a:ext cx="8915455" cy="1094531"/>
        </a:xfrm>
        <a:prstGeom prst="rightArrow">
          <a:avLst>
            <a:gd name="adj1" fmla="val 75000"/>
            <a:gd name="adj2" fmla="val 50000"/>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l" defTabSz="889000">
            <a:lnSpc>
              <a:spcPct val="90000"/>
            </a:lnSpc>
            <a:spcBef>
              <a:spcPct val="0"/>
            </a:spcBef>
            <a:spcAft>
              <a:spcPct val="15000"/>
            </a:spcAft>
            <a:buChar char="••"/>
          </a:pPr>
          <a:r>
            <a:rPr lang="tr-TR" sz="2000" kern="1200" dirty="0"/>
            <a:t>Müsaadesiz açıklandığı takdirde, milli güvenliğimizi, prestij ve menfaatlerimizi ciddi surette haleldar edecek ve diğer yandan, yabancı bir devlete geniş faydalar temin edecek mahiyette olan mesaj ve dokümanlar </a:t>
          </a:r>
        </a:p>
      </dsp:txBody>
      <dsp:txXfrm>
        <a:off x="1943120" y="1342180"/>
        <a:ext cx="8505006" cy="820899"/>
      </dsp:txXfrm>
    </dsp:sp>
    <dsp:sp modelId="{5228B0CA-3175-4BC2-A096-4F2BBB6A6A2E}">
      <dsp:nvSpPr>
        <dsp:cNvPr id="0" name=""/>
        <dsp:cNvSpPr/>
      </dsp:nvSpPr>
      <dsp:spPr>
        <a:xfrm>
          <a:off x="0" y="1205364"/>
          <a:ext cx="1943120" cy="1094531"/>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tr-TR" sz="3200" b="1" kern="1200" dirty="0"/>
            <a:t>Gizli </a:t>
          </a:r>
          <a:endParaRPr lang="tr-TR" sz="3200" kern="1200" dirty="0"/>
        </a:p>
      </dsp:txBody>
      <dsp:txXfrm>
        <a:off x="53431" y="1258795"/>
        <a:ext cx="1836258" cy="987669"/>
      </dsp:txXfrm>
    </dsp:sp>
    <dsp:sp modelId="{DAF6AE76-6856-40AB-8C52-B060AFDB8234}">
      <dsp:nvSpPr>
        <dsp:cNvPr id="0" name=""/>
        <dsp:cNvSpPr/>
      </dsp:nvSpPr>
      <dsp:spPr>
        <a:xfrm>
          <a:off x="1943120" y="2409348"/>
          <a:ext cx="8915455" cy="1094531"/>
        </a:xfrm>
        <a:prstGeom prst="rightArrow">
          <a:avLst>
            <a:gd name="adj1" fmla="val 75000"/>
            <a:gd name="adj2" fmla="val 50000"/>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l" defTabSz="889000">
            <a:lnSpc>
              <a:spcPct val="90000"/>
            </a:lnSpc>
            <a:spcBef>
              <a:spcPct val="0"/>
            </a:spcBef>
            <a:spcAft>
              <a:spcPct val="15000"/>
            </a:spcAft>
            <a:buChar char="••"/>
          </a:pPr>
          <a:r>
            <a:rPr lang="tr-TR" sz="2000" kern="1200" dirty="0"/>
            <a:t>Müsaadesiz açıklandığı takdirde, milletimizin menfaat ve prestijini haleldar edecek veya bir şahsın zarar görmesini mucip olacak veya yabancı bir devlete fayda temin edecek mahiyette olan mesaj ve dokümanlar</a:t>
          </a:r>
        </a:p>
      </dsp:txBody>
      <dsp:txXfrm>
        <a:off x="1943120" y="2546164"/>
        <a:ext cx="8505006" cy="820899"/>
      </dsp:txXfrm>
    </dsp:sp>
    <dsp:sp modelId="{BEEB2594-8448-440F-986F-FF013B593382}">
      <dsp:nvSpPr>
        <dsp:cNvPr id="0" name=""/>
        <dsp:cNvSpPr/>
      </dsp:nvSpPr>
      <dsp:spPr>
        <a:xfrm>
          <a:off x="0" y="2409348"/>
          <a:ext cx="1943120" cy="1094531"/>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tr-TR" sz="3200" b="1" kern="1200" dirty="0"/>
            <a:t>Özel</a:t>
          </a:r>
          <a:endParaRPr lang="tr-TR" sz="3200" kern="1200" dirty="0"/>
        </a:p>
      </dsp:txBody>
      <dsp:txXfrm>
        <a:off x="53431" y="2462779"/>
        <a:ext cx="1836258" cy="987669"/>
      </dsp:txXfrm>
    </dsp:sp>
    <dsp:sp modelId="{328DD6C8-FA6C-40B9-8707-646855611D9E}">
      <dsp:nvSpPr>
        <dsp:cNvPr id="0" name=""/>
        <dsp:cNvSpPr/>
      </dsp:nvSpPr>
      <dsp:spPr>
        <a:xfrm>
          <a:off x="1943120" y="3613333"/>
          <a:ext cx="8915455" cy="1094531"/>
        </a:xfrm>
        <a:prstGeom prst="rightArrow">
          <a:avLst>
            <a:gd name="adj1" fmla="val 75000"/>
            <a:gd name="adj2" fmla="val 50000"/>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l" defTabSz="889000">
            <a:lnSpc>
              <a:spcPct val="90000"/>
            </a:lnSpc>
            <a:spcBef>
              <a:spcPct val="0"/>
            </a:spcBef>
            <a:spcAft>
              <a:spcPct val="15000"/>
            </a:spcAft>
            <a:buChar char="••"/>
          </a:pPr>
          <a:r>
            <a:rPr lang="tr-TR" sz="2000" kern="1200" dirty="0"/>
            <a:t>Çok gizli, gizli ve özel gizlilik dereceleriyle korunması gerekmeyen fakat bilmesi gerekenlerden başkasının bilmesi lüzum görülmeyen mesaj ve dokümanlar </a:t>
          </a:r>
          <a:r>
            <a:rPr lang="tr-TR" sz="2000" b="1" kern="1200" dirty="0"/>
            <a:t>(Genelge 2019/23 ile elektronik ortamda gönderilebilir))</a:t>
          </a:r>
          <a:endParaRPr lang="tr-TR" sz="2000" kern="1200" dirty="0"/>
        </a:p>
      </dsp:txBody>
      <dsp:txXfrm>
        <a:off x="1943120" y="3750149"/>
        <a:ext cx="8505006" cy="820899"/>
      </dsp:txXfrm>
    </dsp:sp>
    <dsp:sp modelId="{38D5CBF8-04CC-4BF2-BD88-E9EFA3EDAD77}">
      <dsp:nvSpPr>
        <dsp:cNvPr id="0" name=""/>
        <dsp:cNvSpPr/>
      </dsp:nvSpPr>
      <dsp:spPr>
        <a:xfrm>
          <a:off x="0" y="3613333"/>
          <a:ext cx="1943120" cy="1094531"/>
        </a:xfrm>
        <a:prstGeom prst="roundRect">
          <a:avLst/>
        </a:prstGeom>
        <a:solidFill>
          <a:schemeClr val="tx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tr-TR" sz="3200" b="1" kern="1200" dirty="0">
              <a:solidFill>
                <a:schemeClr val="bg1"/>
              </a:solidFill>
            </a:rPr>
            <a:t>Hizmete Özel</a:t>
          </a:r>
          <a:endParaRPr lang="tr-TR" sz="3200" kern="1200" dirty="0">
            <a:solidFill>
              <a:schemeClr val="bg1"/>
            </a:solidFill>
          </a:endParaRPr>
        </a:p>
      </dsp:txBody>
      <dsp:txXfrm>
        <a:off x="53431" y="3666764"/>
        <a:ext cx="1836258" cy="98766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C21AC9-79C6-4DB8-B2E5-20AF8BD4E6D6}">
      <dsp:nvSpPr>
        <dsp:cNvPr id="0" name=""/>
        <dsp:cNvSpPr/>
      </dsp:nvSpPr>
      <dsp:spPr>
        <a:xfrm>
          <a:off x="1289604" y="2254"/>
          <a:ext cx="3666778" cy="1466711"/>
        </a:xfrm>
        <a:prstGeom prst="chevron">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0640" tIns="20320" rIns="0" bIns="20320" numCol="1" spcCol="1270" anchor="ctr" anchorCtr="0">
          <a:noAutofit/>
        </a:bodyPr>
        <a:lstStyle/>
        <a:p>
          <a:pPr lvl="0" algn="ctr" defTabSz="1422400">
            <a:lnSpc>
              <a:spcPct val="90000"/>
            </a:lnSpc>
            <a:spcBef>
              <a:spcPct val="0"/>
            </a:spcBef>
            <a:spcAft>
              <a:spcPct val="35000"/>
            </a:spcAft>
          </a:pPr>
          <a:r>
            <a:rPr lang="tr-TR" sz="3200" b="1" kern="1200" dirty="0" smtClean="0"/>
            <a:t>Belge Talebi</a:t>
          </a:r>
          <a:endParaRPr lang="tr-TR" sz="3200" kern="1200" dirty="0"/>
        </a:p>
      </dsp:txBody>
      <dsp:txXfrm>
        <a:off x="2022960" y="2254"/>
        <a:ext cx="2200067" cy="1466711"/>
      </dsp:txXfrm>
    </dsp:sp>
    <dsp:sp modelId="{9EA126C4-E5FF-4CD3-B174-910B3CBC0951}">
      <dsp:nvSpPr>
        <dsp:cNvPr id="0" name=""/>
        <dsp:cNvSpPr/>
      </dsp:nvSpPr>
      <dsp:spPr>
        <a:xfrm>
          <a:off x="4479702" y="126924"/>
          <a:ext cx="3043426" cy="1217370"/>
        </a:xfrm>
        <a:prstGeom prst="chevron">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2860" tIns="11430" rIns="0" bIns="11430" numCol="1" spcCol="1270" anchor="ctr" anchorCtr="0">
          <a:noAutofit/>
        </a:bodyPr>
        <a:lstStyle/>
        <a:p>
          <a:pPr lvl="0" algn="ctr" defTabSz="800100">
            <a:lnSpc>
              <a:spcPct val="90000"/>
            </a:lnSpc>
            <a:spcBef>
              <a:spcPct val="0"/>
            </a:spcBef>
            <a:spcAft>
              <a:spcPct val="35000"/>
            </a:spcAft>
          </a:pPr>
          <a:r>
            <a:rPr lang="tr-TR" sz="1800" kern="1200" dirty="0" smtClean="0"/>
            <a:t>Süre Belirtilmeyen Talebin ulaşmasından itibaren</a:t>
          </a:r>
          <a:endParaRPr lang="tr-TR" sz="1800" kern="1200" dirty="0"/>
        </a:p>
      </dsp:txBody>
      <dsp:txXfrm>
        <a:off x="5088387" y="126924"/>
        <a:ext cx="1826056" cy="1217370"/>
      </dsp:txXfrm>
    </dsp:sp>
    <dsp:sp modelId="{340FD98B-A39D-4DCB-97A1-FAB358D75FC0}">
      <dsp:nvSpPr>
        <dsp:cNvPr id="0" name=""/>
        <dsp:cNvSpPr/>
      </dsp:nvSpPr>
      <dsp:spPr>
        <a:xfrm>
          <a:off x="7097048" y="126924"/>
          <a:ext cx="3043426" cy="1217370"/>
        </a:xfrm>
        <a:prstGeom prst="chevron">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5560" tIns="17780" rIns="0" bIns="17780" numCol="1" spcCol="1270" anchor="ctr" anchorCtr="0">
          <a:noAutofit/>
        </a:bodyPr>
        <a:lstStyle/>
        <a:p>
          <a:pPr lvl="0" algn="ctr" defTabSz="1244600">
            <a:lnSpc>
              <a:spcPct val="90000"/>
            </a:lnSpc>
            <a:spcBef>
              <a:spcPct val="0"/>
            </a:spcBef>
            <a:spcAft>
              <a:spcPct val="35000"/>
            </a:spcAft>
          </a:pPr>
          <a:r>
            <a:rPr lang="tr-TR" sz="2800" b="1" kern="1200" dirty="0" smtClean="0"/>
            <a:t>En Geç Beş (5) İş Günü</a:t>
          </a:r>
          <a:endParaRPr lang="tr-TR" sz="2800" kern="1200" dirty="0"/>
        </a:p>
      </dsp:txBody>
      <dsp:txXfrm>
        <a:off x="7705733" y="126924"/>
        <a:ext cx="1826056" cy="1217370"/>
      </dsp:txXfrm>
    </dsp:sp>
    <dsp:sp modelId="{C31AAA7B-B14E-4AEC-85D4-10ADBB4B2A3A}">
      <dsp:nvSpPr>
        <dsp:cNvPr id="0" name=""/>
        <dsp:cNvSpPr/>
      </dsp:nvSpPr>
      <dsp:spPr>
        <a:xfrm>
          <a:off x="1289604" y="1674305"/>
          <a:ext cx="3666778" cy="1466711"/>
        </a:xfrm>
        <a:prstGeom prst="chevron">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0640" tIns="20320" rIns="0" bIns="20320" numCol="1" spcCol="1270" anchor="ctr" anchorCtr="0">
          <a:noAutofit/>
        </a:bodyPr>
        <a:lstStyle/>
        <a:p>
          <a:pPr lvl="0" algn="ctr" defTabSz="1422400">
            <a:lnSpc>
              <a:spcPct val="90000"/>
            </a:lnSpc>
            <a:spcBef>
              <a:spcPct val="0"/>
            </a:spcBef>
            <a:spcAft>
              <a:spcPct val="35000"/>
            </a:spcAft>
          </a:pPr>
          <a:r>
            <a:rPr lang="tr-TR" sz="3200" b="1" kern="1200" dirty="0" smtClean="0"/>
            <a:t>Bilgi ve Görüş talebi</a:t>
          </a:r>
          <a:endParaRPr lang="tr-TR" sz="3200" kern="1200" dirty="0"/>
        </a:p>
      </dsp:txBody>
      <dsp:txXfrm>
        <a:off x="2022960" y="1674305"/>
        <a:ext cx="2200067" cy="1466711"/>
      </dsp:txXfrm>
    </dsp:sp>
    <dsp:sp modelId="{E6C10A98-5EF7-4312-AE29-91878D0DE2C4}">
      <dsp:nvSpPr>
        <dsp:cNvPr id="0" name=""/>
        <dsp:cNvSpPr/>
      </dsp:nvSpPr>
      <dsp:spPr>
        <a:xfrm>
          <a:off x="4479702" y="1798975"/>
          <a:ext cx="3043426" cy="1217370"/>
        </a:xfrm>
        <a:prstGeom prst="chevron">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2860" tIns="11430" rIns="0" bIns="11430" numCol="1" spcCol="1270" anchor="ctr" anchorCtr="0">
          <a:noAutofit/>
        </a:bodyPr>
        <a:lstStyle/>
        <a:p>
          <a:pPr lvl="0" algn="ctr" defTabSz="800100">
            <a:lnSpc>
              <a:spcPct val="90000"/>
            </a:lnSpc>
            <a:spcBef>
              <a:spcPct val="0"/>
            </a:spcBef>
            <a:spcAft>
              <a:spcPct val="35000"/>
            </a:spcAft>
          </a:pPr>
          <a:r>
            <a:rPr lang="tr-TR" sz="1800" kern="1200" dirty="0" smtClean="0"/>
            <a:t>Süre Belirtilmeyen Talebin ulaşmasından itibaren</a:t>
          </a:r>
          <a:endParaRPr lang="tr-TR" sz="1800" kern="1200" dirty="0"/>
        </a:p>
      </dsp:txBody>
      <dsp:txXfrm>
        <a:off x="5088387" y="1798975"/>
        <a:ext cx="1826056" cy="1217370"/>
      </dsp:txXfrm>
    </dsp:sp>
    <dsp:sp modelId="{58366FFA-D7F2-4E8C-A2B9-15B4D92A587A}">
      <dsp:nvSpPr>
        <dsp:cNvPr id="0" name=""/>
        <dsp:cNvSpPr/>
      </dsp:nvSpPr>
      <dsp:spPr>
        <a:xfrm>
          <a:off x="7097048" y="1798975"/>
          <a:ext cx="3043426" cy="1217370"/>
        </a:xfrm>
        <a:prstGeom prst="chevron">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5560" tIns="17780" rIns="0" bIns="17780" numCol="1" spcCol="1270" anchor="ctr" anchorCtr="0">
          <a:noAutofit/>
        </a:bodyPr>
        <a:lstStyle/>
        <a:p>
          <a:pPr lvl="0" algn="ctr" defTabSz="1244600">
            <a:lnSpc>
              <a:spcPct val="90000"/>
            </a:lnSpc>
            <a:spcBef>
              <a:spcPct val="0"/>
            </a:spcBef>
            <a:spcAft>
              <a:spcPct val="35000"/>
            </a:spcAft>
          </a:pPr>
          <a:r>
            <a:rPr lang="tr-TR" sz="2800" b="1" kern="1200" dirty="0" smtClean="0"/>
            <a:t>En Geç </a:t>
          </a:r>
          <a:r>
            <a:rPr lang="tr-TR" sz="2800" b="1" kern="1200" dirty="0" err="1" smtClean="0"/>
            <a:t>Onbeş</a:t>
          </a:r>
          <a:r>
            <a:rPr lang="tr-TR" sz="2800" b="1" kern="1200" dirty="0" smtClean="0"/>
            <a:t>  (15) İş Günü</a:t>
          </a:r>
          <a:endParaRPr lang="tr-TR" sz="2800" kern="1200" dirty="0"/>
        </a:p>
      </dsp:txBody>
      <dsp:txXfrm>
        <a:off x="7705733" y="1798975"/>
        <a:ext cx="1826056" cy="121737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793789-5C06-434A-AEC1-2F31F9FCEB96}">
      <dsp:nvSpPr>
        <dsp:cNvPr id="0" name=""/>
        <dsp:cNvSpPr/>
      </dsp:nvSpPr>
      <dsp:spPr>
        <a:xfrm>
          <a:off x="0" y="2731658"/>
          <a:ext cx="10971213" cy="1792263"/>
        </a:xfrm>
        <a:prstGeom prst="rect">
          <a:avLst/>
        </a:prstGeom>
        <a:solidFill>
          <a:schemeClr val="accent4">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tr-TR" sz="2400" kern="1200" dirty="0" smtClean="0"/>
            <a:t>İdareler, bilgi ve görüş isteyen idareye süresi içinde ve gerekçesini bildirmek kaydıyla</a:t>
          </a:r>
          <a:endParaRPr lang="tr-TR" sz="2400" kern="1200" dirty="0"/>
        </a:p>
      </dsp:txBody>
      <dsp:txXfrm>
        <a:off x="0" y="2731658"/>
        <a:ext cx="10971213" cy="967822"/>
      </dsp:txXfrm>
    </dsp:sp>
    <dsp:sp modelId="{13201895-E596-424A-841C-E748222EC15C}">
      <dsp:nvSpPr>
        <dsp:cNvPr id="0" name=""/>
        <dsp:cNvSpPr/>
      </dsp:nvSpPr>
      <dsp:spPr>
        <a:xfrm>
          <a:off x="0" y="3663635"/>
          <a:ext cx="5485606" cy="824441"/>
        </a:xfrm>
        <a:prstGeom prst="rect">
          <a:avLst/>
        </a:prstGeom>
        <a:solidFill>
          <a:schemeClr val="accent4">
            <a:tint val="40000"/>
            <a:alpha val="90000"/>
            <a:hueOff val="0"/>
            <a:satOff val="0"/>
            <a:lumOff val="0"/>
            <a:alphaOff val="0"/>
          </a:schemeClr>
        </a:solidFill>
        <a:ln w="254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lvl="0" algn="ctr" defTabSz="1066800">
            <a:lnSpc>
              <a:spcPct val="90000"/>
            </a:lnSpc>
            <a:spcBef>
              <a:spcPct val="0"/>
            </a:spcBef>
            <a:spcAft>
              <a:spcPct val="35000"/>
            </a:spcAft>
          </a:pPr>
          <a:r>
            <a:rPr lang="tr-TR" sz="2400" b="1" kern="1200" dirty="0" smtClean="0"/>
            <a:t>On beş (15) </a:t>
          </a:r>
          <a:r>
            <a:rPr lang="tr-TR" sz="2400" kern="1200" dirty="0" smtClean="0"/>
            <a:t>iş gününü geçmemek üzere</a:t>
          </a:r>
          <a:endParaRPr lang="tr-TR" sz="2400" kern="1200" dirty="0"/>
        </a:p>
      </dsp:txBody>
      <dsp:txXfrm>
        <a:off x="0" y="3663635"/>
        <a:ext cx="5485606" cy="824441"/>
      </dsp:txXfrm>
    </dsp:sp>
    <dsp:sp modelId="{38E3EF44-26E2-4BA7-AC6B-FCB1887CA810}">
      <dsp:nvSpPr>
        <dsp:cNvPr id="0" name=""/>
        <dsp:cNvSpPr/>
      </dsp:nvSpPr>
      <dsp:spPr>
        <a:xfrm>
          <a:off x="5485606" y="3663635"/>
          <a:ext cx="5485606" cy="824441"/>
        </a:xfrm>
        <a:prstGeom prst="rect">
          <a:avLst/>
        </a:prstGeom>
        <a:solidFill>
          <a:schemeClr val="accent4">
            <a:tint val="40000"/>
            <a:alpha val="90000"/>
            <a:hueOff val="-1315235"/>
            <a:satOff val="7386"/>
            <a:lumOff val="469"/>
            <a:alphaOff val="0"/>
          </a:schemeClr>
        </a:solidFill>
        <a:ln w="25400" cap="flat" cmpd="sng" algn="ctr">
          <a:solidFill>
            <a:schemeClr val="accent4">
              <a:tint val="40000"/>
              <a:alpha val="90000"/>
              <a:hueOff val="-1315235"/>
              <a:satOff val="7386"/>
              <a:lumOff val="46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lvl="0" algn="ctr" defTabSz="1066800">
            <a:lnSpc>
              <a:spcPct val="90000"/>
            </a:lnSpc>
            <a:spcBef>
              <a:spcPct val="0"/>
            </a:spcBef>
            <a:spcAft>
              <a:spcPct val="35000"/>
            </a:spcAft>
          </a:pPr>
          <a:r>
            <a:rPr lang="tr-TR" sz="2400" kern="1200" dirty="0" smtClean="0"/>
            <a:t>Ek süre kullanabilir</a:t>
          </a:r>
          <a:endParaRPr lang="tr-TR" sz="2400" kern="1200" dirty="0"/>
        </a:p>
      </dsp:txBody>
      <dsp:txXfrm>
        <a:off x="5485606" y="3663635"/>
        <a:ext cx="5485606" cy="824441"/>
      </dsp:txXfrm>
    </dsp:sp>
    <dsp:sp modelId="{AC55DB96-55EE-4352-83C0-7898A06EF3F4}">
      <dsp:nvSpPr>
        <dsp:cNvPr id="0" name=""/>
        <dsp:cNvSpPr/>
      </dsp:nvSpPr>
      <dsp:spPr>
        <a:xfrm rot="10800000">
          <a:off x="0" y="2040"/>
          <a:ext cx="10971213" cy="2756501"/>
        </a:xfrm>
        <a:prstGeom prst="upArrowCallout">
          <a:avLst/>
        </a:prstGeom>
        <a:solidFill>
          <a:schemeClr val="accent4">
            <a:hueOff val="-4464771"/>
            <a:satOff val="26899"/>
            <a:lumOff val="2156"/>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84480" tIns="284480" rIns="284480" bIns="284480" numCol="1" spcCol="1270" anchor="ctr" anchorCtr="0">
          <a:noAutofit/>
        </a:bodyPr>
        <a:lstStyle/>
        <a:p>
          <a:pPr lvl="0" algn="ctr" defTabSz="1778000">
            <a:lnSpc>
              <a:spcPct val="90000"/>
            </a:lnSpc>
            <a:spcBef>
              <a:spcPct val="0"/>
            </a:spcBef>
            <a:spcAft>
              <a:spcPct val="35000"/>
            </a:spcAft>
          </a:pPr>
          <a:r>
            <a:rPr lang="tr-TR" sz="4000" kern="1200" dirty="0" smtClean="0"/>
            <a:t>Talebin Ulaştığı Tarih</a:t>
          </a:r>
          <a:endParaRPr lang="tr-TR" sz="4000" kern="1200" dirty="0"/>
        </a:p>
      </dsp:txBody>
      <dsp:txXfrm rot="-10800000">
        <a:off x="0" y="2040"/>
        <a:ext cx="10971213" cy="967532"/>
      </dsp:txXfrm>
    </dsp:sp>
    <dsp:sp modelId="{409207B5-50A4-47F5-BC02-3BDE049EAAA3}">
      <dsp:nvSpPr>
        <dsp:cNvPr id="0" name=""/>
        <dsp:cNvSpPr/>
      </dsp:nvSpPr>
      <dsp:spPr>
        <a:xfrm>
          <a:off x="0" y="969572"/>
          <a:ext cx="5485606" cy="824193"/>
        </a:xfrm>
        <a:prstGeom prst="rect">
          <a:avLst/>
        </a:prstGeom>
        <a:solidFill>
          <a:schemeClr val="accent4">
            <a:tint val="40000"/>
            <a:alpha val="90000"/>
            <a:hueOff val="-2630471"/>
            <a:satOff val="14771"/>
            <a:lumOff val="939"/>
            <a:alphaOff val="0"/>
          </a:schemeClr>
        </a:solidFill>
        <a:ln w="25400" cap="flat" cmpd="sng" algn="ctr">
          <a:solidFill>
            <a:schemeClr val="accent4">
              <a:tint val="40000"/>
              <a:alpha val="90000"/>
              <a:hueOff val="-2630471"/>
              <a:satOff val="14771"/>
              <a:lumOff val="93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lvl="0" algn="ctr" defTabSz="889000">
            <a:lnSpc>
              <a:spcPct val="90000"/>
            </a:lnSpc>
            <a:spcBef>
              <a:spcPct val="0"/>
            </a:spcBef>
            <a:spcAft>
              <a:spcPct val="35000"/>
            </a:spcAft>
          </a:pPr>
          <a:r>
            <a:rPr lang="tr-TR" sz="2000" kern="1200" dirty="0" smtClean="0"/>
            <a:t>Fiziki ortamda gelen talepler için ilgili yazının idarenin </a:t>
          </a:r>
          <a:r>
            <a:rPr lang="tr-TR" sz="2000" b="1" kern="1200" dirty="0" smtClean="0"/>
            <a:t>genel evrak kayıtlarına </a:t>
          </a:r>
          <a:r>
            <a:rPr lang="tr-TR" sz="2000" kern="1200" dirty="0" smtClean="0"/>
            <a:t>girdiği zamanı</a:t>
          </a:r>
          <a:endParaRPr lang="tr-TR" sz="2000" kern="1200" dirty="0"/>
        </a:p>
      </dsp:txBody>
      <dsp:txXfrm>
        <a:off x="0" y="969572"/>
        <a:ext cx="5485606" cy="824193"/>
      </dsp:txXfrm>
    </dsp:sp>
    <dsp:sp modelId="{F351DD16-E628-4E55-AAEA-0D9D861F1887}">
      <dsp:nvSpPr>
        <dsp:cNvPr id="0" name=""/>
        <dsp:cNvSpPr/>
      </dsp:nvSpPr>
      <dsp:spPr>
        <a:xfrm>
          <a:off x="5485606" y="969572"/>
          <a:ext cx="5485606" cy="824193"/>
        </a:xfrm>
        <a:prstGeom prst="rect">
          <a:avLst/>
        </a:prstGeom>
        <a:solidFill>
          <a:schemeClr val="accent4">
            <a:tint val="40000"/>
            <a:alpha val="90000"/>
            <a:hueOff val="-3945706"/>
            <a:satOff val="22157"/>
            <a:lumOff val="1408"/>
            <a:alphaOff val="0"/>
          </a:schemeClr>
        </a:solidFill>
        <a:ln w="25400" cap="flat" cmpd="sng" algn="ctr">
          <a:solidFill>
            <a:schemeClr val="accent4">
              <a:tint val="40000"/>
              <a:alpha val="90000"/>
              <a:hueOff val="-3945706"/>
              <a:satOff val="22157"/>
              <a:lumOff val="140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lvl="0" algn="ctr" defTabSz="889000">
            <a:lnSpc>
              <a:spcPct val="90000"/>
            </a:lnSpc>
            <a:spcBef>
              <a:spcPct val="0"/>
            </a:spcBef>
            <a:spcAft>
              <a:spcPct val="35000"/>
            </a:spcAft>
          </a:pPr>
          <a:r>
            <a:rPr lang="tr-TR" sz="2000" kern="1200" dirty="0" smtClean="0"/>
            <a:t>Elektronik ortamda gelen talepler için ise talep yazısının </a:t>
          </a:r>
          <a:r>
            <a:rPr lang="tr-TR" sz="2000" b="1" kern="1200" dirty="0" err="1" smtClean="0"/>
            <a:t>EBYS’ye</a:t>
          </a:r>
          <a:r>
            <a:rPr lang="tr-TR" sz="2000" b="1" kern="1200" dirty="0" smtClean="0"/>
            <a:t> giriş kaydının </a:t>
          </a:r>
          <a:r>
            <a:rPr lang="tr-TR" sz="2000" kern="1200" dirty="0" smtClean="0"/>
            <a:t>yapıldığı zamanı ifade eder</a:t>
          </a:r>
          <a:endParaRPr lang="tr-TR" sz="2000" kern="1200" dirty="0"/>
        </a:p>
      </dsp:txBody>
      <dsp:txXfrm>
        <a:off x="5485606" y="969572"/>
        <a:ext cx="5485606" cy="824193"/>
      </dsp:txXfrm>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0" y="0"/>
            <a:ext cx="2971800" cy="496332"/>
          </a:xfrm>
          <a:prstGeom prst="rect">
            <a:avLst/>
          </a:prstGeom>
        </p:spPr>
        <p:txBody>
          <a:bodyPr vert="horz" lIns="91440" tIns="45720" rIns="91440" bIns="45720" rtlCol="0"/>
          <a:lstStyle>
            <a:lvl1pPr algn="l">
              <a:defRPr sz="1200"/>
            </a:lvl1pPr>
          </a:lstStyle>
          <a:p>
            <a:endParaRPr lang="tr-TR" dirty="0"/>
          </a:p>
        </p:txBody>
      </p:sp>
      <p:sp>
        <p:nvSpPr>
          <p:cNvPr id="3" name="2 Veri Yer Tutucusu"/>
          <p:cNvSpPr>
            <a:spLocks noGrp="1"/>
          </p:cNvSpPr>
          <p:nvPr>
            <p:ph type="dt" sz="quarter" idx="1"/>
          </p:nvPr>
        </p:nvSpPr>
        <p:spPr>
          <a:xfrm>
            <a:off x="3884613" y="0"/>
            <a:ext cx="2971800" cy="496332"/>
          </a:xfrm>
          <a:prstGeom prst="rect">
            <a:avLst/>
          </a:prstGeom>
        </p:spPr>
        <p:txBody>
          <a:bodyPr vert="horz" lIns="91440" tIns="45720" rIns="91440" bIns="45720" rtlCol="0"/>
          <a:lstStyle>
            <a:lvl1pPr algn="r">
              <a:defRPr sz="1200"/>
            </a:lvl1pPr>
          </a:lstStyle>
          <a:p>
            <a:fld id="{9AE4EE59-4B26-44E0-8BC7-24DE361C8CF2}" type="datetimeFigureOut">
              <a:rPr lang="tr-TR" smtClean="0"/>
              <a:pPr/>
              <a:t>15.02.2020</a:t>
            </a:fld>
            <a:endParaRPr lang="tr-TR" dirty="0"/>
          </a:p>
        </p:txBody>
      </p:sp>
      <p:sp>
        <p:nvSpPr>
          <p:cNvPr id="4" name="3 Altbilgi Yer Tutucusu"/>
          <p:cNvSpPr>
            <a:spLocks noGrp="1"/>
          </p:cNvSpPr>
          <p:nvPr>
            <p:ph type="ftr" sz="quarter" idx="2"/>
          </p:nvPr>
        </p:nvSpPr>
        <p:spPr>
          <a:xfrm>
            <a:off x="0" y="9428583"/>
            <a:ext cx="2971800" cy="496332"/>
          </a:xfrm>
          <a:prstGeom prst="rect">
            <a:avLst/>
          </a:prstGeom>
        </p:spPr>
        <p:txBody>
          <a:bodyPr vert="horz" lIns="91440" tIns="45720" rIns="91440" bIns="45720" rtlCol="0" anchor="b"/>
          <a:lstStyle>
            <a:lvl1pPr algn="l">
              <a:defRPr sz="1200"/>
            </a:lvl1pPr>
          </a:lstStyle>
          <a:p>
            <a:endParaRPr lang="tr-TR" dirty="0"/>
          </a:p>
        </p:txBody>
      </p:sp>
      <p:sp>
        <p:nvSpPr>
          <p:cNvPr id="5" name="4 Slayt Numarası Yer Tutucusu"/>
          <p:cNvSpPr>
            <a:spLocks noGrp="1"/>
          </p:cNvSpPr>
          <p:nvPr>
            <p:ph type="sldNum" sz="quarter" idx="3"/>
          </p:nvPr>
        </p:nvSpPr>
        <p:spPr>
          <a:xfrm>
            <a:off x="3884613" y="9428583"/>
            <a:ext cx="2971800" cy="496332"/>
          </a:xfrm>
          <a:prstGeom prst="rect">
            <a:avLst/>
          </a:prstGeom>
        </p:spPr>
        <p:txBody>
          <a:bodyPr vert="horz" lIns="91440" tIns="45720" rIns="91440" bIns="45720" rtlCol="0" anchor="b"/>
          <a:lstStyle>
            <a:lvl1pPr algn="r">
              <a:defRPr sz="1200"/>
            </a:lvl1pPr>
          </a:lstStyle>
          <a:p>
            <a:fld id="{CAD7202B-077C-4341-A80F-DD5427540DC0}" type="slidenum">
              <a:rPr lang="tr-TR" smtClean="0"/>
              <a:pPr/>
              <a:t>‹#›</a:t>
            </a:fld>
            <a:endParaRPr lang="tr-TR" dirty="0"/>
          </a:p>
        </p:txBody>
      </p:sp>
    </p:spTree>
    <p:extLst>
      <p:ext uri="{BB962C8B-B14F-4D97-AF65-F5344CB8AC3E}">
        <p14:creationId xmlns:p14="http://schemas.microsoft.com/office/powerpoint/2010/main" val="77209752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0" y="0"/>
            <a:ext cx="2971800" cy="496332"/>
          </a:xfrm>
          <a:prstGeom prst="rect">
            <a:avLst/>
          </a:prstGeom>
        </p:spPr>
        <p:txBody>
          <a:bodyPr vert="horz" lIns="91440" tIns="45720" rIns="91440" bIns="45720" rtlCol="0"/>
          <a:lstStyle>
            <a:lvl1pPr algn="l">
              <a:defRPr sz="1200"/>
            </a:lvl1pPr>
          </a:lstStyle>
          <a:p>
            <a:endParaRPr lang="tr-TR" dirty="0"/>
          </a:p>
        </p:txBody>
      </p:sp>
      <p:sp>
        <p:nvSpPr>
          <p:cNvPr id="3" name="2 Veri Yer Tutucusu"/>
          <p:cNvSpPr>
            <a:spLocks noGrp="1"/>
          </p:cNvSpPr>
          <p:nvPr>
            <p:ph type="dt" idx="1"/>
          </p:nvPr>
        </p:nvSpPr>
        <p:spPr>
          <a:xfrm>
            <a:off x="3884613" y="0"/>
            <a:ext cx="2971800" cy="496332"/>
          </a:xfrm>
          <a:prstGeom prst="rect">
            <a:avLst/>
          </a:prstGeom>
        </p:spPr>
        <p:txBody>
          <a:bodyPr vert="horz" lIns="91440" tIns="45720" rIns="91440" bIns="45720" rtlCol="0"/>
          <a:lstStyle>
            <a:lvl1pPr algn="r">
              <a:defRPr sz="1200"/>
            </a:lvl1pPr>
          </a:lstStyle>
          <a:p>
            <a:fld id="{B08639FA-FEF7-4D2B-A6E5-6AAC297F0991}" type="datetimeFigureOut">
              <a:rPr lang="tr-TR" smtClean="0"/>
              <a:pPr/>
              <a:t>15.02.2020</a:t>
            </a:fld>
            <a:endParaRPr lang="tr-TR" dirty="0"/>
          </a:p>
        </p:txBody>
      </p:sp>
      <p:sp>
        <p:nvSpPr>
          <p:cNvPr id="4" name="3 Slayt Görüntüsü Yer Tutucusu"/>
          <p:cNvSpPr>
            <a:spLocks noGrp="1" noRot="1" noChangeAspect="1"/>
          </p:cNvSpPr>
          <p:nvPr>
            <p:ph type="sldImg" idx="2"/>
          </p:nvPr>
        </p:nvSpPr>
        <p:spPr>
          <a:xfrm>
            <a:off x="120650" y="744538"/>
            <a:ext cx="6616700" cy="3722687"/>
          </a:xfrm>
          <a:prstGeom prst="rect">
            <a:avLst/>
          </a:prstGeom>
          <a:noFill/>
          <a:ln w="12700">
            <a:solidFill>
              <a:prstClr val="black"/>
            </a:solidFill>
          </a:ln>
        </p:spPr>
        <p:txBody>
          <a:bodyPr vert="horz" lIns="91440" tIns="45720" rIns="91440" bIns="45720" rtlCol="0" anchor="ctr"/>
          <a:lstStyle/>
          <a:p>
            <a:endParaRPr lang="tr-TR" dirty="0"/>
          </a:p>
        </p:txBody>
      </p:sp>
      <p:sp>
        <p:nvSpPr>
          <p:cNvPr id="5" name="4 Not Yer Tutucusu"/>
          <p:cNvSpPr>
            <a:spLocks noGrp="1"/>
          </p:cNvSpPr>
          <p:nvPr>
            <p:ph type="body" sz="quarter" idx="3"/>
          </p:nvPr>
        </p:nvSpPr>
        <p:spPr>
          <a:xfrm>
            <a:off x="685800" y="4715153"/>
            <a:ext cx="5486400" cy="4466987"/>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6" name="5 Altbilgi Yer Tutucusu"/>
          <p:cNvSpPr>
            <a:spLocks noGrp="1"/>
          </p:cNvSpPr>
          <p:nvPr>
            <p:ph type="ftr" sz="quarter" idx="4"/>
          </p:nvPr>
        </p:nvSpPr>
        <p:spPr>
          <a:xfrm>
            <a:off x="0" y="9428583"/>
            <a:ext cx="2971800" cy="496332"/>
          </a:xfrm>
          <a:prstGeom prst="rect">
            <a:avLst/>
          </a:prstGeom>
        </p:spPr>
        <p:txBody>
          <a:bodyPr vert="horz" lIns="91440" tIns="45720" rIns="91440" bIns="45720" rtlCol="0" anchor="b"/>
          <a:lstStyle>
            <a:lvl1pPr algn="l">
              <a:defRPr sz="1200"/>
            </a:lvl1pPr>
          </a:lstStyle>
          <a:p>
            <a:endParaRPr lang="tr-TR" dirty="0"/>
          </a:p>
        </p:txBody>
      </p:sp>
      <p:sp>
        <p:nvSpPr>
          <p:cNvPr id="7" name="6 Slayt Numarası Yer Tutucusu"/>
          <p:cNvSpPr>
            <a:spLocks noGrp="1"/>
          </p:cNvSpPr>
          <p:nvPr>
            <p:ph type="sldNum" sz="quarter" idx="5"/>
          </p:nvPr>
        </p:nvSpPr>
        <p:spPr>
          <a:xfrm>
            <a:off x="3884613" y="9428583"/>
            <a:ext cx="2971800" cy="496332"/>
          </a:xfrm>
          <a:prstGeom prst="rect">
            <a:avLst/>
          </a:prstGeom>
        </p:spPr>
        <p:txBody>
          <a:bodyPr vert="horz" lIns="91440" tIns="45720" rIns="91440" bIns="45720" rtlCol="0" anchor="b"/>
          <a:lstStyle>
            <a:lvl1pPr algn="r">
              <a:defRPr sz="1200"/>
            </a:lvl1pPr>
          </a:lstStyle>
          <a:p>
            <a:fld id="{1196EEC0-A12A-46B4-95FB-4E1E64F7D9F6}" type="slidenum">
              <a:rPr lang="tr-TR" smtClean="0"/>
              <a:pPr/>
              <a:t>‹#›</a:t>
            </a:fld>
            <a:endParaRPr lang="tr-TR" dirty="0"/>
          </a:p>
        </p:txBody>
      </p:sp>
    </p:spTree>
    <p:extLst>
      <p:ext uri="{BB962C8B-B14F-4D97-AF65-F5344CB8AC3E}">
        <p14:creationId xmlns:p14="http://schemas.microsoft.com/office/powerpoint/2010/main" val="632829869"/>
      </p:ext>
    </p:extLst>
  </p:cSld>
  <p:clrMap bg1="lt1" tx1="dk1" bg2="lt2" tx2="dk2" accent1="accent1" accent2="accent2" accent3="accent3" accent4="accent4" accent5="accent5" accent6="accent6" hlink="hlink" folHlink="folHlink"/>
  <p:notesStyle>
    <a:lvl1pPr marL="0" algn="l" defTabSz="1219078" rtl="0" eaLnBrk="1" latinLnBrk="0" hangingPunct="1">
      <a:defRPr sz="1600" kern="1200">
        <a:solidFill>
          <a:schemeClr val="tx1"/>
        </a:solidFill>
        <a:latin typeface="+mn-lt"/>
        <a:ea typeface="+mn-ea"/>
        <a:cs typeface="+mn-cs"/>
      </a:defRPr>
    </a:lvl1pPr>
    <a:lvl2pPr marL="609539" algn="l" defTabSz="1219078" rtl="0" eaLnBrk="1" latinLnBrk="0" hangingPunct="1">
      <a:defRPr sz="1600" kern="1200">
        <a:solidFill>
          <a:schemeClr val="tx1"/>
        </a:solidFill>
        <a:latin typeface="+mn-lt"/>
        <a:ea typeface="+mn-ea"/>
        <a:cs typeface="+mn-cs"/>
      </a:defRPr>
    </a:lvl2pPr>
    <a:lvl3pPr marL="1219078" algn="l" defTabSz="1219078" rtl="0" eaLnBrk="1" latinLnBrk="0" hangingPunct="1">
      <a:defRPr sz="1600" kern="1200">
        <a:solidFill>
          <a:schemeClr val="tx1"/>
        </a:solidFill>
        <a:latin typeface="+mn-lt"/>
        <a:ea typeface="+mn-ea"/>
        <a:cs typeface="+mn-cs"/>
      </a:defRPr>
    </a:lvl3pPr>
    <a:lvl4pPr marL="1828617" algn="l" defTabSz="1219078" rtl="0" eaLnBrk="1" latinLnBrk="0" hangingPunct="1">
      <a:defRPr sz="1600" kern="1200">
        <a:solidFill>
          <a:schemeClr val="tx1"/>
        </a:solidFill>
        <a:latin typeface="+mn-lt"/>
        <a:ea typeface="+mn-ea"/>
        <a:cs typeface="+mn-cs"/>
      </a:defRPr>
    </a:lvl4pPr>
    <a:lvl5pPr marL="2438156" algn="l" defTabSz="1219078" rtl="0" eaLnBrk="1" latinLnBrk="0" hangingPunct="1">
      <a:defRPr sz="1600" kern="1200">
        <a:solidFill>
          <a:schemeClr val="tx1"/>
        </a:solidFill>
        <a:latin typeface="+mn-lt"/>
        <a:ea typeface="+mn-ea"/>
        <a:cs typeface="+mn-cs"/>
      </a:defRPr>
    </a:lvl5pPr>
    <a:lvl6pPr marL="3047695" algn="l" defTabSz="1219078" rtl="0" eaLnBrk="1" latinLnBrk="0" hangingPunct="1">
      <a:defRPr sz="1600" kern="1200">
        <a:solidFill>
          <a:schemeClr val="tx1"/>
        </a:solidFill>
        <a:latin typeface="+mn-lt"/>
        <a:ea typeface="+mn-ea"/>
        <a:cs typeface="+mn-cs"/>
      </a:defRPr>
    </a:lvl6pPr>
    <a:lvl7pPr marL="3657234" algn="l" defTabSz="1219078" rtl="0" eaLnBrk="1" latinLnBrk="0" hangingPunct="1">
      <a:defRPr sz="1600" kern="1200">
        <a:solidFill>
          <a:schemeClr val="tx1"/>
        </a:solidFill>
        <a:latin typeface="+mn-lt"/>
        <a:ea typeface="+mn-ea"/>
        <a:cs typeface="+mn-cs"/>
      </a:defRPr>
    </a:lvl7pPr>
    <a:lvl8pPr marL="4266773" algn="l" defTabSz="1219078" rtl="0" eaLnBrk="1" latinLnBrk="0" hangingPunct="1">
      <a:defRPr sz="1600" kern="1200">
        <a:solidFill>
          <a:schemeClr val="tx1"/>
        </a:solidFill>
        <a:latin typeface="+mn-lt"/>
        <a:ea typeface="+mn-ea"/>
        <a:cs typeface="+mn-cs"/>
      </a:defRPr>
    </a:lvl8pPr>
    <a:lvl9pPr marL="4876312" algn="l" defTabSz="1219078"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8.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0.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2.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3.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4.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5.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6.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7.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8.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9.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0.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2.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3.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4.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5.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6.xml"/></Relationships>
</file>

<file path=ppt/notesSlides/_rels/notesSlide6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7.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8.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9.xml"/></Relationships>
</file>

<file path=ppt/notesSlides/_rels/notesSlide6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0.xml"/></Relationships>
</file>

<file path=ppt/notesSlides/_rels/notesSlide7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1.xml"/></Relationships>
</file>

<file path=ppt/notesSlides/_rels/notesSlide7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2.xml"/></Relationships>
</file>

<file path=ppt/notesSlides/_rels/notesSlide7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3.xml"/></Relationships>
</file>

<file path=ppt/notesSlides/_rels/notesSlide7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4.xml"/></Relationships>
</file>

<file path=ppt/notesSlides/_rels/notesSlide7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5.xml"/></Relationships>
</file>

<file path=ppt/notesSlides/_rels/notesSlide7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6.xml"/></Relationships>
</file>

<file path=ppt/notesSlides/_rels/notesSlide7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7.xml"/></Relationships>
</file>

<file path=ppt/notesSlides/_rels/notesSlide7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8.xml"/></Relationships>
</file>

<file path=ppt/notesSlides/_rels/notesSlide7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9.xml"/></Relationships>
</file>

<file path=ppt/notesSlides/_rels/notesSlide7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0.xml"/></Relationships>
</file>

<file path=ppt/notesSlides/_rels/notesSlide8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1.xml"/></Relationships>
</file>

<file path=ppt/notesSlides/_rels/notesSlide8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2.xml"/></Relationships>
</file>

<file path=ppt/notesSlides/_rels/notesSlide8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3.xml"/></Relationships>
</file>

<file path=ppt/notesSlides/_rels/notesSlide8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4.xml"/></Relationships>
</file>

<file path=ppt/notesSlides/_rels/notesSlide8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5.xml"/></Relationships>
</file>

<file path=ppt/notesSlides/_rels/notesSlide8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6.xml"/></Relationships>
</file>

<file path=ppt/notesSlides/_rels/notesSlide8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7.xml"/></Relationships>
</file>

<file path=ppt/notesSlides/_rels/notesSlide8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8.xml"/></Relationships>
</file>

<file path=ppt/notesSlides/_rels/notesSlide8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9.xml"/></Relationships>
</file>

<file path=ppt/notesSlides/_rels/notesSlide8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0.xml"/></Relationships>
</file>

<file path=ppt/notesSlides/_rels/notesSlide9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1.xml"/></Relationships>
</file>

<file path=ppt/notesSlides/_rels/notesSlide9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2.xml"/></Relationships>
</file>

<file path=ppt/notesSlides/_rels/notesSlide9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3.xml"/></Relationships>
</file>

<file path=ppt/notesSlides/_rels/notesSlide9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4.xml"/></Relationships>
</file>

<file path=ppt/notesSlides/_rels/notesSlide9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5.xml"/></Relationships>
</file>

<file path=ppt/notesSlides/_rels/notesSlide9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6.xml"/></Relationships>
</file>

<file path=ppt/notesSlides/_rels/notesSlide9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7.xml"/></Relationships>
</file>

<file path=ppt/notesSlides/_rels/notesSlide9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8.xml"/></Relationships>
</file>

<file path=ppt/notesSlides/_rels/notesSlide9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9.xml"/></Relationships>
</file>

<file path=ppt/notesSlides/_rels/notesSlide9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0.xml"/></Relationships>
</file>

<file path=ppt/notesSlides/_rels/notesSlide10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1.xml"/></Relationships>
</file>

<file path=ppt/notesSlides/_rels/notesSlide10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2.xml"/></Relationships>
</file>

<file path=ppt/notesSlides/_rels/notesSlide10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3.xml"/></Relationships>
</file>

<file path=ppt/notesSlides/_rels/notesSlide10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4.xml"/></Relationships>
</file>

<file path=ppt/notesSlides/_rels/notesSlide10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5.xml"/></Relationships>
</file>

<file path=ppt/notesSlides/_rels/notesSlide10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6.xml"/></Relationships>
</file>

<file path=ppt/notesSlides/_rels/notesSlide10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7.xml"/></Relationships>
</file>

<file path=ppt/notesSlides/_rels/notesSlide10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8.xml"/></Relationships>
</file>

<file path=ppt/notesSlides/_rels/notesSlide10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9.xml"/></Relationships>
</file>

<file path=ppt/notesSlides/_rels/notesSlide10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0.xml"/></Relationships>
</file>

<file path=ppt/notesSlides/_rels/notesSlide1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1.xml"/></Relationships>
</file>

<file path=ppt/notesSlides/_rels/notesSlide1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2.xml"/></Relationships>
</file>

<file path=ppt/notesSlides/_rels/notesSlide1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3.xml"/></Relationships>
</file>

<file path=ppt/notesSlides/_rels/notesSlide1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4.xml"/></Relationships>
</file>

<file path=ppt/notesSlides/_rels/notesSlide1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5.xml"/></Relationships>
</file>

<file path=ppt/notesSlides/_rels/notesSlide1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6.xml"/></Relationships>
</file>

<file path=ppt/notesSlides/_rels/notesSlide1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2</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3</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4</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5</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6</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7</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8</a:t>
            </a:fld>
            <a:endParaRPr lang="tr-TR" dirty="0"/>
          </a:p>
        </p:txBody>
      </p:sp>
    </p:spTree>
    <p:extLst>
      <p:ext uri="{BB962C8B-B14F-4D97-AF65-F5344CB8AC3E}">
        <p14:creationId xmlns:p14="http://schemas.microsoft.com/office/powerpoint/2010/main" val="17237015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9</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10</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11</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12</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13</a:t>
            </a:fld>
            <a:endParaRPr lang="tr-TR" dirty="0"/>
          </a:p>
        </p:txBody>
      </p:sp>
    </p:spTree>
    <p:extLst>
      <p:ext uri="{BB962C8B-B14F-4D97-AF65-F5344CB8AC3E}">
        <p14:creationId xmlns:p14="http://schemas.microsoft.com/office/powerpoint/2010/main" val="7789540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r>
              <a:rPr lang="tr-TR" sz="1600" dirty="0"/>
              <a:t>Münhasıran ; Özel olarak, </a:t>
            </a:r>
            <a:r>
              <a:rPr lang="tr-TR" sz="1600" dirty="0" smtClean="0"/>
              <a:t>özellikle </a:t>
            </a:r>
            <a:r>
              <a:rPr lang="tr-TR" sz="1600" b="0" i="0" kern="1200" dirty="0" smtClean="0">
                <a:solidFill>
                  <a:schemeClr val="tx1"/>
                </a:solidFill>
                <a:effectLst/>
                <a:latin typeface="+mn-lt"/>
                <a:ea typeface="+mn-ea"/>
                <a:cs typeface="+mn-cs"/>
              </a:rPr>
              <a:t>Yalnız, özellikle:</a:t>
            </a:r>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14</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15</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16</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17</a:t>
            </a:fld>
            <a:endParaRPr lang="tr-TR" dirty="0"/>
          </a:p>
        </p:txBody>
      </p:sp>
    </p:spTree>
    <p:extLst>
      <p:ext uri="{BB962C8B-B14F-4D97-AF65-F5344CB8AC3E}">
        <p14:creationId xmlns:p14="http://schemas.microsoft.com/office/powerpoint/2010/main" val="2540800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r>
              <a:rPr lang="tr-TR" dirty="0"/>
              <a:t>Görsel eklenebilir</a:t>
            </a:r>
          </a:p>
        </p:txBody>
      </p:sp>
      <p:sp>
        <p:nvSpPr>
          <p:cNvPr id="4" name="Slayt Numarası Yer Tutucusu 3"/>
          <p:cNvSpPr>
            <a:spLocks noGrp="1"/>
          </p:cNvSpPr>
          <p:nvPr>
            <p:ph type="sldNum" sz="quarter" idx="10"/>
          </p:nvPr>
        </p:nvSpPr>
        <p:spPr/>
        <p:txBody>
          <a:bodyPr/>
          <a:lstStyle/>
          <a:p>
            <a:fld id="{1196EEC0-A12A-46B4-95FB-4E1E64F7D9F6}" type="slidenum">
              <a:rPr lang="tr-TR" smtClean="0"/>
              <a:pPr/>
              <a:t>18</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r>
              <a:rPr lang="tr-TR" dirty="0"/>
              <a:t>Görsel eklenebilir</a:t>
            </a:r>
          </a:p>
        </p:txBody>
      </p:sp>
      <p:sp>
        <p:nvSpPr>
          <p:cNvPr id="4" name="Slayt Numarası Yer Tutucusu 3"/>
          <p:cNvSpPr>
            <a:spLocks noGrp="1"/>
          </p:cNvSpPr>
          <p:nvPr>
            <p:ph type="sldNum" sz="quarter" idx="10"/>
          </p:nvPr>
        </p:nvSpPr>
        <p:spPr/>
        <p:txBody>
          <a:bodyPr/>
          <a:lstStyle/>
          <a:p>
            <a:fld id="{1196EEC0-A12A-46B4-95FB-4E1E64F7D9F6}" type="slidenum">
              <a:rPr lang="tr-TR" smtClean="0"/>
              <a:pPr/>
              <a:t>19</a:t>
            </a:fld>
            <a:endParaRPr lang="tr-TR" dirty="0"/>
          </a:p>
        </p:txBody>
      </p:sp>
    </p:spTree>
    <p:extLst>
      <p:ext uri="{BB962C8B-B14F-4D97-AF65-F5344CB8AC3E}">
        <p14:creationId xmlns:p14="http://schemas.microsoft.com/office/powerpoint/2010/main" val="13789533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r>
              <a:rPr lang="tr-TR" sz="1600" b="0" i="0" kern="1200" dirty="0">
                <a:solidFill>
                  <a:schemeClr val="tx1"/>
                </a:solidFill>
                <a:effectLst/>
                <a:latin typeface="+mn-lt"/>
                <a:ea typeface="+mn-ea"/>
                <a:cs typeface="+mn-cs"/>
              </a:rPr>
              <a:t>KEP sistemiyle resmi, özel ve ticari her türlü belge veya yazı kurum, kuruluş ve şahıslar arasında elektronik olarak gönderilip alınabilecek, başka bir deyişle yasal geçerli olarak elektronik yazışma ve bildirim (beyanname, bildirge, başvuru, bildirim, ihtar, ihbar, vb.) yapılabilecektir</a:t>
            </a:r>
          </a:p>
          <a:p>
            <a:endParaRPr lang="tr-TR" sz="1600" b="0" i="0" kern="1200" dirty="0">
              <a:solidFill>
                <a:schemeClr val="tx1"/>
              </a:solidFill>
              <a:effectLst/>
              <a:latin typeface="+mn-lt"/>
              <a:ea typeface="+mn-ea"/>
              <a:cs typeface="+mn-cs"/>
            </a:endParaRPr>
          </a:p>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20</a:t>
            </a:fld>
            <a:endParaRPr lang="tr-TR" dirty="0"/>
          </a:p>
        </p:txBody>
      </p:sp>
    </p:spTree>
    <p:extLst>
      <p:ext uri="{BB962C8B-B14F-4D97-AF65-F5344CB8AC3E}">
        <p14:creationId xmlns:p14="http://schemas.microsoft.com/office/powerpoint/2010/main" val="8507017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r>
              <a:rPr lang="tr-TR" sz="1600" b="0" i="0" kern="1200" dirty="0">
                <a:solidFill>
                  <a:schemeClr val="tx1"/>
                </a:solidFill>
                <a:effectLst/>
                <a:latin typeface="+mn-lt"/>
                <a:ea typeface="+mn-ea"/>
                <a:cs typeface="+mn-cs"/>
              </a:rPr>
              <a:t>KEP sistemiyle resmi, özel ve ticari her türlü belge veya yazı kurum, kuruluş ve şahıslar arasında elektronik olarak gönderilip alınabilecek, başka bir deyişle yasal geçerli olarak elektronik yazışma ve bildirim (beyanname, bildirge, başvuru, bildirim, ihtar, ihbar, vb.) yapılabilecektir</a:t>
            </a:r>
          </a:p>
          <a:p>
            <a:endParaRPr lang="tr-TR" sz="1600" b="0" i="0" kern="1200" dirty="0">
              <a:solidFill>
                <a:schemeClr val="tx1"/>
              </a:solidFill>
              <a:effectLst/>
              <a:latin typeface="+mn-lt"/>
              <a:ea typeface="+mn-ea"/>
              <a:cs typeface="+mn-cs"/>
            </a:endParaRPr>
          </a:p>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21</a:t>
            </a:fld>
            <a:endParaRPr lang="tr-TR" dirty="0"/>
          </a:p>
        </p:txBody>
      </p:sp>
    </p:spTree>
    <p:extLst>
      <p:ext uri="{BB962C8B-B14F-4D97-AF65-F5344CB8AC3E}">
        <p14:creationId xmlns:p14="http://schemas.microsoft.com/office/powerpoint/2010/main" val="2382039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22</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23</a:t>
            </a:fld>
            <a:endParaRPr lang="tr-TR" dirty="0"/>
          </a:p>
        </p:txBody>
      </p:sp>
    </p:spTree>
    <p:extLst>
      <p:ext uri="{BB962C8B-B14F-4D97-AF65-F5344CB8AC3E}">
        <p14:creationId xmlns:p14="http://schemas.microsoft.com/office/powerpoint/2010/main" val="9402958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24</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25</a:t>
            </a:fld>
            <a:endParaRPr lang="tr-TR" dirty="0"/>
          </a:p>
        </p:txBody>
      </p:sp>
    </p:spTree>
    <p:extLst>
      <p:ext uri="{BB962C8B-B14F-4D97-AF65-F5344CB8AC3E}">
        <p14:creationId xmlns:p14="http://schemas.microsoft.com/office/powerpoint/2010/main" val="6729817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26</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27</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28</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29</a:t>
            </a:fld>
            <a:endParaRPr lang="tr-TR" dirty="0"/>
          </a:p>
        </p:txBody>
      </p:sp>
    </p:spTree>
    <p:extLst>
      <p:ext uri="{BB962C8B-B14F-4D97-AF65-F5344CB8AC3E}">
        <p14:creationId xmlns:p14="http://schemas.microsoft.com/office/powerpoint/2010/main" val="47510391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30</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31</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32</a:t>
            </a:fld>
            <a:endParaRPr lang="tr-TR" dirty="0"/>
          </a:p>
        </p:txBody>
      </p:sp>
    </p:spTree>
    <p:extLst>
      <p:ext uri="{BB962C8B-B14F-4D97-AF65-F5344CB8AC3E}">
        <p14:creationId xmlns:p14="http://schemas.microsoft.com/office/powerpoint/2010/main" val="109765180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33</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34</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35</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36</a:t>
            </a:fld>
            <a:endParaRPr lang="tr-TR" dirty="0"/>
          </a:p>
        </p:txBody>
      </p:sp>
    </p:spTree>
    <p:extLst>
      <p:ext uri="{BB962C8B-B14F-4D97-AF65-F5344CB8AC3E}">
        <p14:creationId xmlns:p14="http://schemas.microsoft.com/office/powerpoint/2010/main" val="186025212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37</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38</a:t>
            </a:fld>
            <a:endParaRPr lang="tr-TR" dirty="0"/>
          </a:p>
        </p:txBody>
      </p:sp>
    </p:spTree>
    <p:extLst>
      <p:ext uri="{BB962C8B-B14F-4D97-AF65-F5344CB8AC3E}">
        <p14:creationId xmlns:p14="http://schemas.microsoft.com/office/powerpoint/2010/main" val="40295532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39</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r>
              <a:rPr lang="tr-TR" dirty="0" smtClean="0"/>
              <a:t>Sunum üzerinde gördüğünüz yeşil tık , Müdürlüğümüz</a:t>
            </a:r>
            <a:r>
              <a:rPr lang="tr-TR" baseline="0" dirty="0" smtClean="0"/>
              <a:t> ve bağlı kurumlarımızda yönetmeliğe uygun standart  yapılması istene  uygulamaları tanımlamaktadır. </a:t>
            </a:r>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40</a:t>
            </a:fld>
            <a:endParaRPr lang="tr-TR" dirty="0"/>
          </a:p>
        </p:txBody>
      </p:sp>
    </p:spTree>
    <p:extLst>
      <p:ext uri="{BB962C8B-B14F-4D97-AF65-F5344CB8AC3E}">
        <p14:creationId xmlns:p14="http://schemas.microsoft.com/office/powerpoint/2010/main" val="17068538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41</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42</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43</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44</a:t>
            </a:fld>
            <a:endParaRPr lang="tr-TR" dirty="0"/>
          </a:p>
        </p:txBody>
      </p:sp>
    </p:spTree>
    <p:extLst>
      <p:ext uri="{BB962C8B-B14F-4D97-AF65-F5344CB8AC3E}">
        <p14:creationId xmlns:p14="http://schemas.microsoft.com/office/powerpoint/2010/main" val="117097333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45</a:t>
            </a:fld>
            <a:endParaRPr lang="tr-TR" dirty="0"/>
          </a:p>
        </p:txBody>
      </p:sp>
    </p:spTree>
    <p:extLst>
      <p:ext uri="{BB962C8B-B14F-4D97-AF65-F5344CB8AC3E}">
        <p14:creationId xmlns:p14="http://schemas.microsoft.com/office/powerpoint/2010/main" val="155192513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46</a:t>
            </a:fld>
            <a:endParaRPr lang="tr-TR" dirty="0"/>
          </a:p>
        </p:txBody>
      </p:sp>
    </p:spTree>
    <p:extLst>
      <p:ext uri="{BB962C8B-B14F-4D97-AF65-F5344CB8AC3E}">
        <p14:creationId xmlns:p14="http://schemas.microsoft.com/office/powerpoint/2010/main" val="26288749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47</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48</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49</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50</a:t>
            </a:fld>
            <a:endParaRPr lang="tr-TR" dirty="0"/>
          </a:p>
        </p:txBody>
      </p:sp>
    </p:spTree>
    <p:extLst>
      <p:ext uri="{BB962C8B-B14F-4D97-AF65-F5344CB8AC3E}">
        <p14:creationId xmlns:p14="http://schemas.microsoft.com/office/powerpoint/2010/main" val="211793623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51</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52</a:t>
            </a:fld>
            <a:endParaRPr lang="tr-TR" dirty="0"/>
          </a:p>
        </p:txBody>
      </p:sp>
    </p:spTree>
    <p:extLst>
      <p:ext uri="{BB962C8B-B14F-4D97-AF65-F5344CB8AC3E}">
        <p14:creationId xmlns:p14="http://schemas.microsoft.com/office/powerpoint/2010/main" val="156394025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53</a:t>
            </a:fld>
            <a:endParaRPr lang="tr-TR" dirty="0"/>
          </a:p>
        </p:txBody>
      </p:sp>
    </p:spTree>
    <p:extLst>
      <p:ext uri="{BB962C8B-B14F-4D97-AF65-F5344CB8AC3E}">
        <p14:creationId xmlns:p14="http://schemas.microsoft.com/office/powerpoint/2010/main" val="77085689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54</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55</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56</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57</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58</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59</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60</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61</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62</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63</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64</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65</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66</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67</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68</a:t>
            </a:fld>
            <a:endParaRPr lang="tr-TR" dirty="0"/>
          </a:p>
        </p:txBody>
      </p:sp>
    </p:spTree>
    <p:extLst>
      <p:ext uri="{BB962C8B-B14F-4D97-AF65-F5344CB8AC3E}">
        <p14:creationId xmlns:p14="http://schemas.microsoft.com/office/powerpoint/2010/main" val="1122141885"/>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69</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70</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71</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72</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73</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74</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75</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76</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77</a:t>
            </a:fld>
            <a:endParaRPr lang="tr-TR" dirty="0"/>
          </a:p>
        </p:txBody>
      </p:sp>
    </p:spTree>
    <p:extLst>
      <p:ext uri="{BB962C8B-B14F-4D97-AF65-F5344CB8AC3E}">
        <p14:creationId xmlns:p14="http://schemas.microsoft.com/office/powerpoint/2010/main" val="1405954724"/>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78</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79</a:t>
            </a:fld>
            <a:endParaRPr lang="tr-TR" dirty="0"/>
          </a:p>
        </p:txBody>
      </p:sp>
    </p:spTree>
    <p:extLst>
      <p:ext uri="{BB962C8B-B14F-4D97-AF65-F5344CB8AC3E}">
        <p14:creationId xmlns:p14="http://schemas.microsoft.com/office/powerpoint/2010/main" val="1475443015"/>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80</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81</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82</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r>
              <a:rPr lang="tr-TR" dirty="0"/>
              <a:t>Çok gizli, gizli, özel ve hizmete özel yazılar elektronik ortamda gönderilmeyecektir.  Başbakanlık Genelgesi </a:t>
            </a:r>
            <a:r>
              <a:rPr lang="sv-SE" sz="1200" b="1" i="0" kern="1200" dirty="0">
                <a:solidFill>
                  <a:schemeClr val="tx1"/>
                </a:solidFill>
                <a:latin typeface="+mn-lt"/>
                <a:ea typeface="+mn-ea"/>
                <a:cs typeface="+mn-cs"/>
              </a:rPr>
              <a:t>Başbakanlıktan:</a:t>
            </a:r>
            <a:r>
              <a:rPr lang="tr-TR" sz="1200" b="1" i="0" kern="1200" dirty="0">
                <a:solidFill>
                  <a:schemeClr val="tx1"/>
                </a:solidFill>
                <a:latin typeface="+mn-lt"/>
                <a:ea typeface="+mn-ea"/>
                <a:cs typeface="+mn-cs"/>
              </a:rPr>
              <a:t> </a:t>
            </a:r>
            <a:r>
              <a:rPr lang="sv-SE" sz="1200" b="1" i="0" kern="1200" dirty="0">
                <a:solidFill>
                  <a:schemeClr val="tx1"/>
                </a:solidFill>
                <a:latin typeface="+mn-lt"/>
                <a:ea typeface="+mn-ea"/>
                <a:cs typeface="+mn-cs"/>
              </a:rPr>
              <a:t>Konu : e-Yazışma Projesi</a:t>
            </a:r>
            <a:r>
              <a:rPr lang="tr-TR" sz="1200" b="1" i="0" kern="1200" dirty="0">
                <a:solidFill>
                  <a:schemeClr val="tx1"/>
                </a:solidFill>
                <a:latin typeface="+mn-lt"/>
                <a:ea typeface="+mn-ea"/>
                <a:cs typeface="+mn-cs"/>
              </a:rPr>
              <a:t> </a:t>
            </a:r>
            <a:r>
              <a:rPr lang="sv-SE" sz="1200" b="1" i="0" u="sng" kern="1200" dirty="0">
                <a:solidFill>
                  <a:schemeClr val="tx1"/>
                </a:solidFill>
                <a:latin typeface="+mn-lt"/>
                <a:ea typeface="+mn-ea"/>
                <a:cs typeface="+mn-cs"/>
              </a:rPr>
              <a:t>GENELGE</a:t>
            </a:r>
            <a:r>
              <a:rPr lang="tr-TR" sz="1200" b="1" i="0" u="sng" kern="1200" dirty="0">
                <a:solidFill>
                  <a:schemeClr val="tx1"/>
                </a:solidFill>
                <a:latin typeface="+mn-lt"/>
                <a:ea typeface="+mn-ea"/>
                <a:cs typeface="+mn-cs"/>
              </a:rPr>
              <a:t> </a:t>
            </a:r>
            <a:r>
              <a:rPr lang="sv-SE" sz="1200" b="1" i="0" kern="1200" dirty="0">
                <a:solidFill>
                  <a:schemeClr val="tx1"/>
                </a:solidFill>
                <a:latin typeface="+mn-lt"/>
                <a:ea typeface="+mn-ea"/>
                <a:cs typeface="+mn-cs"/>
              </a:rPr>
              <a:t>2017/21</a:t>
            </a:r>
            <a:endParaRPr lang="tr-TR" sz="1200" b="1" i="0" kern="1200" dirty="0">
              <a:solidFill>
                <a:schemeClr val="tx1"/>
              </a:solidFill>
              <a:latin typeface="+mn-lt"/>
              <a:ea typeface="+mn-ea"/>
              <a:cs typeface="+mn-cs"/>
            </a:endParaRPr>
          </a:p>
          <a:p>
            <a:r>
              <a:rPr lang="tr-TR" dirty="0"/>
              <a:t>Ancak bu belgeler gerekli güvenlik tedbirleri alınması şartıyla güvenli elektronik imza ile imzalanarak elektronik ortamda da gönderilebilir </a:t>
            </a:r>
            <a:r>
              <a:rPr lang="tr-TR" b="1" dirty="0"/>
              <a:t>Resmi Yazışmalarda Uygulanacak Esas ve Usuller Hakkında Yönetmelik (02/02/2015 tarihli ve 29255 sayılı RG</a:t>
            </a:r>
            <a:endParaRPr lang="sv-SE" sz="1200" b="1" i="0" kern="1200" dirty="0">
              <a:solidFill>
                <a:schemeClr val="tx1"/>
              </a:solidFill>
              <a:latin typeface="+mn-lt"/>
              <a:ea typeface="+mn-ea"/>
              <a:cs typeface="+mn-cs"/>
            </a:endParaRPr>
          </a:p>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83</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84</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85</a:t>
            </a:fld>
            <a:endParaRPr lang="tr-TR" dirty="0"/>
          </a:p>
        </p:txBody>
      </p:sp>
    </p:spTree>
    <p:extLst>
      <p:ext uri="{BB962C8B-B14F-4D97-AF65-F5344CB8AC3E}">
        <p14:creationId xmlns:p14="http://schemas.microsoft.com/office/powerpoint/2010/main" val="1217824408"/>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86</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87</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88</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89</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90</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91</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92</a:t>
            </a:fld>
            <a:endParaRPr lang="tr-TR" dirty="0"/>
          </a:p>
        </p:txBody>
      </p:sp>
    </p:spTree>
    <p:extLst>
      <p:ext uri="{BB962C8B-B14F-4D97-AF65-F5344CB8AC3E}">
        <p14:creationId xmlns:p14="http://schemas.microsoft.com/office/powerpoint/2010/main" val="2110754462"/>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93</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94</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95</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96</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97</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98</a:t>
            </a:fld>
            <a:endParaRPr lang="tr-TR" dirty="0"/>
          </a:p>
        </p:txBody>
      </p:sp>
    </p:spTree>
    <p:extLst>
      <p:ext uri="{BB962C8B-B14F-4D97-AF65-F5344CB8AC3E}">
        <p14:creationId xmlns:p14="http://schemas.microsoft.com/office/powerpoint/2010/main" val="763012958"/>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99</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100</a:t>
            </a:fld>
            <a:endParaRPr lang="tr-TR" dirty="0"/>
          </a:p>
        </p:txBody>
      </p:sp>
    </p:spTree>
    <p:extLst>
      <p:ext uri="{BB962C8B-B14F-4D97-AF65-F5344CB8AC3E}">
        <p14:creationId xmlns:p14="http://schemas.microsoft.com/office/powerpoint/2010/main" val="1479854970"/>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101</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102</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103</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104</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105</a:t>
            </a:fld>
            <a:endParaRPr lang="tr-TR" dirty="0"/>
          </a:p>
        </p:txBody>
      </p:sp>
    </p:spTree>
    <p:extLst>
      <p:ext uri="{BB962C8B-B14F-4D97-AF65-F5344CB8AC3E}">
        <p14:creationId xmlns:p14="http://schemas.microsoft.com/office/powerpoint/2010/main" val="1263323315"/>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106</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107</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108</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109</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110</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111</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sz="1600" b="1" i="0" kern="1200" dirty="0">
              <a:solidFill>
                <a:schemeClr val="tx1"/>
              </a:solidFill>
              <a:effectLst/>
              <a:latin typeface="+mn-lt"/>
              <a:ea typeface="+mn-ea"/>
              <a:cs typeface="+mn-cs"/>
            </a:endParaRPr>
          </a:p>
          <a:p>
            <a:r>
              <a:rPr lang="tr-TR" sz="1600" b="1" i="0" kern="1200" dirty="0">
                <a:solidFill>
                  <a:schemeClr val="tx1"/>
                </a:solidFill>
                <a:effectLst/>
                <a:latin typeface="+mn-lt"/>
                <a:ea typeface="+mn-ea"/>
                <a:cs typeface="+mn-cs"/>
              </a:rPr>
              <a:t>TEKİT</a:t>
            </a:r>
          </a:p>
          <a:p>
            <a:r>
              <a:rPr lang="tr-TR" sz="1600" b="1" i="0" kern="1200" dirty="0">
                <a:solidFill>
                  <a:schemeClr val="tx1"/>
                </a:solidFill>
                <a:effectLst/>
                <a:latin typeface="+mn-lt"/>
                <a:ea typeface="+mn-ea"/>
                <a:cs typeface="+mn-cs"/>
              </a:rPr>
              <a:t>1. </a:t>
            </a:r>
            <a:r>
              <a:rPr lang="tr-TR" sz="1600" b="1" i="0" kern="1200" dirty="0" err="1">
                <a:solidFill>
                  <a:schemeClr val="tx1"/>
                </a:solidFill>
                <a:effectLst/>
                <a:latin typeface="+mn-lt"/>
                <a:ea typeface="+mn-ea"/>
                <a:cs typeface="+mn-cs"/>
              </a:rPr>
              <a:t>kuvvetleştirmek</a:t>
            </a:r>
            <a:r>
              <a:rPr lang="tr-TR" sz="1600" b="1" i="0" kern="1200" dirty="0">
                <a:solidFill>
                  <a:schemeClr val="tx1"/>
                </a:solidFill>
                <a:effectLst/>
                <a:latin typeface="+mn-lt"/>
                <a:ea typeface="+mn-ea"/>
                <a:cs typeface="+mn-cs"/>
              </a:rPr>
              <a:t>, sağlamlaştırmak, pekiştirmek.</a:t>
            </a:r>
          </a:p>
          <a:p>
            <a:r>
              <a:rPr lang="tr-TR" sz="1600" b="1" i="0" kern="1200" dirty="0">
                <a:solidFill>
                  <a:schemeClr val="tx1"/>
                </a:solidFill>
                <a:effectLst/>
                <a:latin typeface="+mn-lt"/>
                <a:ea typeface="+mn-ea"/>
                <a:cs typeface="+mn-cs"/>
              </a:rPr>
              <a:t>2. üstelemek.</a:t>
            </a:r>
          </a:p>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112</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113</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114</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115</a:t>
            </a:fld>
            <a:endParaRPr lang="tr-TR" dirty="0"/>
          </a:p>
        </p:txBody>
      </p:sp>
    </p:spTree>
    <p:extLst>
      <p:ext uri="{BB962C8B-B14F-4D97-AF65-F5344CB8AC3E}">
        <p14:creationId xmlns:p14="http://schemas.microsoft.com/office/powerpoint/2010/main" val="1496649628"/>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116</a:t>
            </a:fld>
            <a:endParaRPr lang="tr-TR" dirty="0"/>
          </a:p>
        </p:txBody>
      </p:sp>
    </p:spTree>
    <p:extLst>
      <p:ext uri="{BB962C8B-B14F-4D97-AF65-F5344CB8AC3E}">
        <p14:creationId xmlns:p14="http://schemas.microsoft.com/office/powerpoint/2010/main" val="1993651065"/>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20650" y="744538"/>
            <a:ext cx="6616700"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196EEC0-A12A-46B4-95FB-4E1E64F7D9F6}" type="slidenum">
              <a:rPr lang="tr-TR" smtClean="0"/>
              <a:pPr/>
              <a:t>117</a:t>
            </a:fld>
            <a:endParaRPr lang="tr-TR" dirty="0"/>
          </a:p>
        </p:txBody>
      </p:sp>
    </p:spTree>
    <p:extLst>
      <p:ext uri="{BB962C8B-B14F-4D97-AF65-F5344CB8AC3E}">
        <p14:creationId xmlns:p14="http://schemas.microsoft.com/office/powerpoint/2010/main" val="19936510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914281" y="2130426"/>
            <a:ext cx="10361851" cy="1470025"/>
          </a:xfrm>
        </p:spPr>
        <p:txBody>
          <a:bodyPr/>
          <a:lstStyle/>
          <a:p>
            <a:r>
              <a:rPr lang="tr-TR"/>
              <a:t>Asıl başlık stili için tıklatın</a:t>
            </a:r>
          </a:p>
        </p:txBody>
      </p:sp>
      <p:sp>
        <p:nvSpPr>
          <p:cNvPr id="3" name="2 Alt Başlık"/>
          <p:cNvSpPr>
            <a:spLocks noGrp="1"/>
          </p:cNvSpPr>
          <p:nvPr>
            <p:ph type="subTitle" idx="1"/>
          </p:nvPr>
        </p:nvSpPr>
        <p:spPr>
          <a:xfrm>
            <a:off x="1828562" y="3886200"/>
            <a:ext cx="8533289" cy="1752600"/>
          </a:xfrm>
        </p:spPr>
        <p:txBody>
          <a:bodyPr/>
          <a:lstStyle>
            <a:lvl1pPr marL="0" indent="0" algn="ctr">
              <a:buNone/>
              <a:defRPr>
                <a:solidFill>
                  <a:schemeClr val="tx1">
                    <a:tint val="75000"/>
                  </a:schemeClr>
                </a:solidFill>
              </a:defRPr>
            </a:lvl1pPr>
            <a:lvl2pPr marL="609539" indent="0" algn="ctr">
              <a:buNone/>
              <a:defRPr>
                <a:solidFill>
                  <a:schemeClr val="tx1">
                    <a:tint val="75000"/>
                  </a:schemeClr>
                </a:solidFill>
              </a:defRPr>
            </a:lvl2pPr>
            <a:lvl3pPr marL="1219078" indent="0" algn="ctr">
              <a:buNone/>
              <a:defRPr>
                <a:solidFill>
                  <a:schemeClr val="tx1">
                    <a:tint val="75000"/>
                  </a:schemeClr>
                </a:solidFill>
              </a:defRPr>
            </a:lvl3pPr>
            <a:lvl4pPr marL="1828617" indent="0" algn="ctr">
              <a:buNone/>
              <a:defRPr>
                <a:solidFill>
                  <a:schemeClr val="tx1">
                    <a:tint val="75000"/>
                  </a:schemeClr>
                </a:solidFill>
              </a:defRPr>
            </a:lvl4pPr>
            <a:lvl5pPr marL="2438156" indent="0" algn="ctr">
              <a:buNone/>
              <a:defRPr>
                <a:solidFill>
                  <a:schemeClr val="tx1">
                    <a:tint val="75000"/>
                  </a:schemeClr>
                </a:solidFill>
              </a:defRPr>
            </a:lvl5pPr>
            <a:lvl6pPr marL="3047695" indent="0" algn="ctr">
              <a:buNone/>
              <a:defRPr>
                <a:solidFill>
                  <a:schemeClr val="tx1">
                    <a:tint val="75000"/>
                  </a:schemeClr>
                </a:solidFill>
              </a:defRPr>
            </a:lvl6pPr>
            <a:lvl7pPr marL="3657234" indent="0" algn="ctr">
              <a:buNone/>
              <a:defRPr>
                <a:solidFill>
                  <a:schemeClr val="tx1">
                    <a:tint val="75000"/>
                  </a:schemeClr>
                </a:solidFill>
              </a:defRPr>
            </a:lvl7pPr>
            <a:lvl8pPr marL="4266773" indent="0" algn="ctr">
              <a:buNone/>
              <a:defRPr>
                <a:solidFill>
                  <a:schemeClr val="tx1">
                    <a:tint val="75000"/>
                  </a:schemeClr>
                </a:solidFill>
              </a:defRPr>
            </a:lvl8pPr>
            <a:lvl9pPr marL="4876312" indent="0" algn="ctr">
              <a:buNone/>
              <a:defRPr>
                <a:solidFill>
                  <a:schemeClr val="tx1">
                    <a:tint val="75000"/>
                  </a:schemeClr>
                </a:solidFill>
              </a:defRPr>
            </a:lvl9pPr>
          </a:lstStyle>
          <a:p>
            <a:r>
              <a:rPr lang="tr-TR"/>
              <a:t>Asıl alt başlık stilini düzenlemek için tıklatın</a:t>
            </a:r>
          </a:p>
        </p:txBody>
      </p:sp>
      <p:sp>
        <p:nvSpPr>
          <p:cNvPr id="4" name="3 Veri Yer Tutucusu"/>
          <p:cNvSpPr>
            <a:spLocks noGrp="1"/>
          </p:cNvSpPr>
          <p:nvPr>
            <p:ph type="dt" sz="half" idx="10"/>
          </p:nvPr>
        </p:nvSpPr>
        <p:spPr/>
        <p:txBody>
          <a:bodyPr/>
          <a:lstStyle/>
          <a:p>
            <a:fld id="{C2DE13B6-13AD-4E19-A51E-8829EDF8F1FD}" type="datetime1">
              <a:rPr lang="tr-TR" smtClean="0"/>
              <a:pPr/>
              <a:t>15.02.2020</a:t>
            </a:fld>
            <a:endParaRPr lang="tr-TR" dirty="0"/>
          </a:p>
        </p:txBody>
      </p:sp>
      <p:sp>
        <p:nvSpPr>
          <p:cNvPr id="5" name="4 Altbilgi Yer Tutucusu"/>
          <p:cNvSpPr>
            <a:spLocks noGrp="1"/>
          </p:cNvSpPr>
          <p:nvPr>
            <p:ph type="ftr" sz="quarter" idx="11"/>
          </p:nvPr>
        </p:nvSpPr>
        <p:spPr/>
        <p:txBody>
          <a:bodyPr/>
          <a:lstStyle/>
          <a:p>
            <a:r>
              <a:rPr lang="tr-TR" dirty="0"/>
              <a:t>Personel Hizmetleri Başkanlığı</a:t>
            </a:r>
          </a:p>
        </p:txBody>
      </p:sp>
      <p:sp>
        <p:nvSpPr>
          <p:cNvPr id="6" name="5 Slayt Numarası Yer Tutucusu"/>
          <p:cNvSpPr>
            <a:spLocks noGrp="1"/>
          </p:cNvSpPr>
          <p:nvPr>
            <p:ph type="sldNum" sz="quarter" idx="12"/>
          </p:nvPr>
        </p:nvSpPr>
        <p:spPr/>
        <p:txBody>
          <a:bodyPr/>
          <a:lstStyle/>
          <a:p>
            <a:fld id="{216F07E3-2268-4DE3-9351-58CC78963B01}" type="slidenum">
              <a:rPr lang="tr-TR" smtClean="0"/>
              <a:pPr/>
              <a:t>‹#›</a:t>
            </a:fld>
            <a:endParaRPr lang="tr-T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İçerik Yer Tutucusu"/>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10"/>
          </p:nvPr>
        </p:nvSpPr>
        <p:spPr/>
        <p:txBody>
          <a:bodyPr/>
          <a:lstStyle/>
          <a:p>
            <a:fld id="{96E822A4-3627-4E64-8942-F720959F09DB}" type="datetime1">
              <a:rPr lang="tr-TR" smtClean="0"/>
              <a:pPr/>
              <a:t>15.02.2020</a:t>
            </a:fld>
            <a:endParaRPr lang="tr-TR" dirty="0"/>
          </a:p>
        </p:txBody>
      </p:sp>
      <p:sp>
        <p:nvSpPr>
          <p:cNvPr id="5" name="4 Altbilgi Yer Tutucusu"/>
          <p:cNvSpPr>
            <a:spLocks noGrp="1"/>
          </p:cNvSpPr>
          <p:nvPr>
            <p:ph type="ftr" sz="quarter" idx="11"/>
          </p:nvPr>
        </p:nvSpPr>
        <p:spPr/>
        <p:txBody>
          <a:bodyPr/>
          <a:lstStyle/>
          <a:p>
            <a:r>
              <a:rPr lang="tr-TR" dirty="0"/>
              <a:t>Personel Hizmetleri Başkanlığı</a:t>
            </a:r>
          </a:p>
        </p:txBody>
      </p:sp>
      <p:sp>
        <p:nvSpPr>
          <p:cNvPr id="6" name="5 Slayt Numarası Yer Tutucusu"/>
          <p:cNvSpPr>
            <a:spLocks noGrp="1"/>
          </p:cNvSpPr>
          <p:nvPr>
            <p:ph type="sldNum" sz="quarter" idx="12"/>
          </p:nvPr>
        </p:nvSpPr>
        <p:spPr/>
        <p:txBody>
          <a:bodyPr/>
          <a:lstStyle/>
          <a:p>
            <a:fld id="{216F07E3-2268-4DE3-9351-58CC78963B01}" type="slidenum">
              <a:rPr lang="tr-TR" smtClean="0"/>
              <a:pPr/>
              <a:t>‹#›</a:t>
            </a:fld>
            <a:endParaRPr lang="tr-T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962959" y="4406901"/>
            <a:ext cx="10361851" cy="1362075"/>
          </a:xfrm>
        </p:spPr>
        <p:txBody>
          <a:bodyPr anchor="t"/>
          <a:lstStyle>
            <a:lvl1pPr algn="l">
              <a:defRPr sz="5300" b="1" cap="all"/>
            </a:lvl1pPr>
          </a:lstStyle>
          <a:p>
            <a:r>
              <a:rPr lang="tr-TR"/>
              <a:t>Asıl başlık stili için tıklatın</a:t>
            </a:r>
          </a:p>
        </p:txBody>
      </p:sp>
      <p:sp>
        <p:nvSpPr>
          <p:cNvPr id="3" name="2 Metin Yer Tutucusu"/>
          <p:cNvSpPr>
            <a:spLocks noGrp="1"/>
          </p:cNvSpPr>
          <p:nvPr>
            <p:ph type="body" idx="1"/>
          </p:nvPr>
        </p:nvSpPr>
        <p:spPr>
          <a:xfrm>
            <a:off x="962959" y="2906713"/>
            <a:ext cx="10361851" cy="1500187"/>
          </a:xfrm>
        </p:spPr>
        <p:txBody>
          <a:bodyPr anchor="b"/>
          <a:lstStyle>
            <a:lvl1pPr marL="0" indent="0">
              <a:buNone/>
              <a:defRPr sz="2700">
                <a:solidFill>
                  <a:schemeClr val="tx1">
                    <a:tint val="75000"/>
                  </a:schemeClr>
                </a:solidFill>
              </a:defRPr>
            </a:lvl1pPr>
            <a:lvl2pPr marL="609539" indent="0">
              <a:buNone/>
              <a:defRPr sz="2400">
                <a:solidFill>
                  <a:schemeClr val="tx1">
                    <a:tint val="75000"/>
                  </a:schemeClr>
                </a:solidFill>
              </a:defRPr>
            </a:lvl2pPr>
            <a:lvl3pPr marL="1219078" indent="0">
              <a:buNone/>
              <a:defRPr sz="2100">
                <a:solidFill>
                  <a:schemeClr val="tx1">
                    <a:tint val="75000"/>
                  </a:schemeClr>
                </a:solidFill>
              </a:defRPr>
            </a:lvl3pPr>
            <a:lvl4pPr marL="1828617" indent="0">
              <a:buNone/>
              <a:defRPr sz="1900">
                <a:solidFill>
                  <a:schemeClr val="tx1">
                    <a:tint val="75000"/>
                  </a:schemeClr>
                </a:solidFill>
              </a:defRPr>
            </a:lvl4pPr>
            <a:lvl5pPr marL="2438156" indent="0">
              <a:buNone/>
              <a:defRPr sz="1900">
                <a:solidFill>
                  <a:schemeClr val="tx1">
                    <a:tint val="75000"/>
                  </a:schemeClr>
                </a:solidFill>
              </a:defRPr>
            </a:lvl5pPr>
            <a:lvl6pPr marL="3047695" indent="0">
              <a:buNone/>
              <a:defRPr sz="1900">
                <a:solidFill>
                  <a:schemeClr val="tx1">
                    <a:tint val="75000"/>
                  </a:schemeClr>
                </a:solidFill>
              </a:defRPr>
            </a:lvl6pPr>
            <a:lvl7pPr marL="3657234" indent="0">
              <a:buNone/>
              <a:defRPr sz="1900">
                <a:solidFill>
                  <a:schemeClr val="tx1">
                    <a:tint val="75000"/>
                  </a:schemeClr>
                </a:solidFill>
              </a:defRPr>
            </a:lvl7pPr>
            <a:lvl8pPr marL="4266773" indent="0">
              <a:buNone/>
              <a:defRPr sz="1900">
                <a:solidFill>
                  <a:schemeClr val="tx1">
                    <a:tint val="75000"/>
                  </a:schemeClr>
                </a:solidFill>
              </a:defRPr>
            </a:lvl8pPr>
            <a:lvl9pPr marL="4876312" indent="0">
              <a:buNone/>
              <a:defRPr sz="1900">
                <a:solidFill>
                  <a:schemeClr val="tx1">
                    <a:tint val="75000"/>
                  </a:schemeClr>
                </a:solidFill>
              </a:defRPr>
            </a:lvl9pPr>
          </a:lstStyle>
          <a:p>
            <a:pPr lvl="0"/>
            <a:r>
              <a:rPr lang="tr-TR"/>
              <a:t>Asıl metin stillerini düzenlemek için tıklatın</a:t>
            </a:r>
          </a:p>
        </p:txBody>
      </p:sp>
      <p:sp>
        <p:nvSpPr>
          <p:cNvPr id="4" name="3 Veri Yer Tutucusu"/>
          <p:cNvSpPr>
            <a:spLocks noGrp="1"/>
          </p:cNvSpPr>
          <p:nvPr>
            <p:ph type="dt" sz="half" idx="10"/>
          </p:nvPr>
        </p:nvSpPr>
        <p:spPr/>
        <p:txBody>
          <a:bodyPr/>
          <a:lstStyle/>
          <a:p>
            <a:fld id="{E8B4DA26-D9EF-426F-9D60-B08D9CAE8D48}" type="datetime1">
              <a:rPr lang="tr-TR" smtClean="0"/>
              <a:pPr/>
              <a:t>15.02.2020</a:t>
            </a:fld>
            <a:endParaRPr lang="tr-TR" dirty="0"/>
          </a:p>
        </p:txBody>
      </p:sp>
      <p:sp>
        <p:nvSpPr>
          <p:cNvPr id="5" name="4 Altbilgi Yer Tutucusu"/>
          <p:cNvSpPr>
            <a:spLocks noGrp="1"/>
          </p:cNvSpPr>
          <p:nvPr>
            <p:ph type="ftr" sz="quarter" idx="11"/>
          </p:nvPr>
        </p:nvSpPr>
        <p:spPr/>
        <p:txBody>
          <a:bodyPr/>
          <a:lstStyle/>
          <a:p>
            <a:r>
              <a:rPr lang="tr-TR" dirty="0"/>
              <a:t>Personel Hizmetleri Başkanlığı</a:t>
            </a:r>
          </a:p>
        </p:txBody>
      </p:sp>
      <p:sp>
        <p:nvSpPr>
          <p:cNvPr id="6" name="5 Slayt Numarası Yer Tutucusu"/>
          <p:cNvSpPr>
            <a:spLocks noGrp="1"/>
          </p:cNvSpPr>
          <p:nvPr>
            <p:ph type="sldNum" sz="quarter" idx="12"/>
          </p:nvPr>
        </p:nvSpPr>
        <p:spPr/>
        <p:txBody>
          <a:bodyPr/>
          <a:lstStyle/>
          <a:p>
            <a:fld id="{216F07E3-2268-4DE3-9351-58CC78963B01}" type="slidenum">
              <a:rPr lang="tr-TR" smtClean="0"/>
              <a:pPr/>
              <a:t>‹#›</a:t>
            </a:fld>
            <a:endParaRPr lang="tr-T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İçerik Yer Tutucusu"/>
          <p:cNvSpPr>
            <a:spLocks noGrp="1"/>
          </p:cNvSpPr>
          <p:nvPr>
            <p:ph sz="half" idx="1"/>
          </p:nvPr>
        </p:nvSpPr>
        <p:spPr>
          <a:xfrm>
            <a:off x="609521" y="1600201"/>
            <a:ext cx="5384099" cy="4525963"/>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İçerik Yer Tutucusu"/>
          <p:cNvSpPr>
            <a:spLocks noGrp="1"/>
          </p:cNvSpPr>
          <p:nvPr>
            <p:ph sz="half" idx="2"/>
          </p:nvPr>
        </p:nvSpPr>
        <p:spPr>
          <a:xfrm>
            <a:off x="6196793" y="1600201"/>
            <a:ext cx="5384099" cy="4525963"/>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4 Veri Yer Tutucusu"/>
          <p:cNvSpPr>
            <a:spLocks noGrp="1"/>
          </p:cNvSpPr>
          <p:nvPr>
            <p:ph type="dt" sz="half" idx="10"/>
          </p:nvPr>
        </p:nvSpPr>
        <p:spPr/>
        <p:txBody>
          <a:bodyPr/>
          <a:lstStyle/>
          <a:p>
            <a:fld id="{C40FE77C-76A2-4D30-B1EF-8B40D585B0DC}" type="datetime1">
              <a:rPr lang="tr-TR" smtClean="0"/>
              <a:pPr/>
              <a:t>15.02.2020</a:t>
            </a:fld>
            <a:endParaRPr lang="tr-TR" dirty="0"/>
          </a:p>
        </p:txBody>
      </p:sp>
      <p:sp>
        <p:nvSpPr>
          <p:cNvPr id="6" name="5 Altbilgi Yer Tutucusu"/>
          <p:cNvSpPr>
            <a:spLocks noGrp="1"/>
          </p:cNvSpPr>
          <p:nvPr>
            <p:ph type="ftr" sz="quarter" idx="11"/>
          </p:nvPr>
        </p:nvSpPr>
        <p:spPr/>
        <p:txBody>
          <a:bodyPr/>
          <a:lstStyle/>
          <a:p>
            <a:r>
              <a:rPr lang="tr-TR" dirty="0"/>
              <a:t>Personel Hizmetleri Başkanlığı</a:t>
            </a:r>
          </a:p>
        </p:txBody>
      </p:sp>
      <p:sp>
        <p:nvSpPr>
          <p:cNvPr id="7" name="6 Slayt Numarası Yer Tutucusu"/>
          <p:cNvSpPr>
            <a:spLocks noGrp="1"/>
          </p:cNvSpPr>
          <p:nvPr>
            <p:ph type="sldNum" sz="quarter" idx="12"/>
          </p:nvPr>
        </p:nvSpPr>
        <p:spPr/>
        <p:txBody>
          <a:bodyPr/>
          <a:lstStyle/>
          <a:p>
            <a:fld id="{216F07E3-2268-4DE3-9351-58CC78963B01}" type="slidenum">
              <a:rPr lang="tr-TR" smtClean="0"/>
              <a:pPr/>
              <a:t>‹#›</a:t>
            </a:fld>
            <a:endParaRPr lang="tr-T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a:t>Asıl başlık stili için tıklatın</a:t>
            </a:r>
          </a:p>
        </p:txBody>
      </p:sp>
      <p:sp>
        <p:nvSpPr>
          <p:cNvPr id="3" name="2 Metin Yer Tutucusu"/>
          <p:cNvSpPr>
            <a:spLocks noGrp="1"/>
          </p:cNvSpPr>
          <p:nvPr>
            <p:ph type="body" idx="1"/>
          </p:nvPr>
        </p:nvSpPr>
        <p:spPr>
          <a:xfrm>
            <a:off x="609521" y="1535113"/>
            <a:ext cx="5386216" cy="639763"/>
          </a:xfrm>
        </p:spPr>
        <p:txBody>
          <a:bodyPr anchor="b"/>
          <a:lstStyle>
            <a:lvl1pPr marL="0" indent="0">
              <a:buNone/>
              <a:defRPr sz="3200" b="1"/>
            </a:lvl1pPr>
            <a:lvl2pPr marL="609539" indent="0">
              <a:buNone/>
              <a:defRPr sz="2700" b="1"/>
            </a:lvl2pPr>
            <a:lvl3pPr marL="1219078" indent="0">
              <a:buNone/>
              <a:defRPr sz="2400" b="1"/>
            </a:lvl3pPr>
            <a:lvl4pPr marL="1828617" indent="0">
              <a:buNone/>
              <a:defRPr sz="2100" b="1"/>
            </a:lvl4pPr>
            <a:lvl5pPr marL="2438156" indent="0">
              <a:buNone/>
              <a:defRPr sz="2100" b="1"/>
            </a:lvl5pPr>
            <a:lvl6pPr marL="3047695" indent="0">
              <a:buNone/>
              <a:defRPr sz="2100" b="1"/>
            </a:lvl6pPr>
            <a:lvl7pPr marL="3657234" indent="0">
              <a:buNone/>
              <a:defRPr sz="2100" b="1"/>
            </a:lvl7pPr>
            <a:lvl8pPr marL="4266773" indent="0">
              <a:buNone/>
              <a:defRPr sz="2100" b="1"/>
            </a:lvl8pPr>
            <a:lvl9pPr marL="4876312" indent="0">
              <a:buNone/>
              <a:defRPr sz="2100" b="1"/>
            </a:lvl9pPr>
          </a:lstStyle>
          <a:p>
            <a:pPr lvl="0"/>
            <a:r>
              <a:rPr lang="tr-TR"/>
              <a:t>Asıl metin stillerini düzenlemek için tıklatın</a:t>
            </a:r>
          </a:p>
        </p:txBody>
      </p:sp>
      <p:sp>
        <p:nvSpPr>
          <p:cNvPr id="4" name="3 İçerik Yer Tutucusu"/>
          <p:cNvSpPr>
            <a:spLocks noGrp="1"/>
          </p:cNvSpPr>
          <p:nvPr>
            <p:ph sz="half" idx="2"/>
          </p:nvPr>
        </p:nvSpPr>
        <p:spPr>
          <a:xfrm>
            <a:off x="609521" y="2174875"/>
            <a:ext cx="5386216" cy="3951288"/>
          </a:xfrm>
        </p:spPr>
        <p:txBody>
          <a:bodyPr/>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4 Metin Yer Tutucusu"/>
          <p:cNvSpPr>
            <a:spLocks noGrp="1"/>
          </p:cNvSpPr>
          <p:nvPr>
            <p:ph type="body" sz="quarter" idx="3"/>
          </p:nvPr>
        </p:nvSpPr>
        <p:spPr>
          <a:xfrm>
            <a:off x="6192562" y="1535113"/>
            <a:ext cx="5388332" cy="639763"/>
          </a:xfrm>
        </p:spPr>
        <p:txBody>
          <a:bodyPr anchor="b"/>
          <a:lstStyle>
            <a:lvl1pPr marL="0" indent="0">
              <a:buNone/>
              <a:defRPr sz="3200" b="1"/>
            </a:lvl1pPr>
            <a:lvl2pPr marL="609539" indent="0">
              <a:buNone/>
              <a:defRPr sz="2700" b="1"/>
            </a:lvl2pPr>
            <a:lvl3pPr marL="1219078" indent="0">
              <a:buNone/>
              <a:defRPr sz="2400" b="1"/>
            </a:lvl3pPr>
            <a:lvl4pPr marL="1828617" indent="0">
              <a:buNone/>
              <a:defRPr sz="2100" b="1"/>
            </a:lvl4pPr>
            <a:lvl5pPr marL="2438156" indent="0">
              <a:buNone/>
              <a:defRPr sz="2100" b="1"/>
            </a:lvl5pPr>
            <a:lvl6pPr marL="3047695" indent="0">
              <a:buNone/>
              <a:defRPr sz="2100" b="1"/>
            </a:lvl6pPr>
            <a:lvl7pPr marL="3657234" indent="0">
              <a:buNone/>
              <a:defRPr sz="2100" b="1"/>
            </a:lvl7pPr>
            <a:lvl8pPr marL="4266773" indent="0">
              <a:buNone/>
              <a:defRPr sz="2100" b="1"/>
            </a:lvl8pPr>
            <a:lvl9pPr marL="4876312" indent="0">
              <a:buNone/>
              <a:defRPr sz="2100" b="1"/>
            </a:lvl9pPr>
          </a:lstStyle>
          <a:p>
            <a:pPr lvl="0"/>
            <a:r>
              <a:rPr lang="tr-TR"/>
              <a:t>Asıl metin stillerini düzenlemek için tıklatın</a:t>
            </a:r>
          </a:p>
        </p:txBody>
      </p:sp>
      <p:sp>
        <p:nvSpPr>
          <p:cNvPr id="6" name="5 İçerik Yer Tutucusu"/>
          <p:cNvSpPr>
            <a:spLocks noGrp="1"/>
          </p:cNvSpPr>
          <p:nvPr>
            <p:ph sz="quarter" idx="4"/>
          </p:nvPr>
        </p:nvSpPr>
        <p:spPr>
          <a:xfrm>
            <a:off x="6192562" y="2174875"/>
            <a:ext cx="5388332" cy="3951288"/>
          </a:xfrm>
        </p:spPr>
        <p:txBody>
          <a:bodyPr/>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6 Veri Yer Tutucusu"/>
          <p:cNvSpPr>
            <a:spLocks noGrp="1"/>
          </p:cNvSpPr>
          <p:nvPr>
            <p:ph type="dt" sz="half" idx="10"/>
          </p:nvPr>
        </p:nvSpPr>
        <p:spPr/>
        <p:txBody>
          <a:bodyPr/>
          <a:lstStyle/>
          <a:p>
            <a:fld id="{F1856980-4B9B-4195-BE51-E2292E2D4C5E}" type="datetime1">
              <a:rPr lang="tr-TR" smtClean="0"/>
              <a:pPr/>
              <a:t>15.02.2020</a:t>
            </a:fld>
            <a:endParaRPr lang="tr-TR" dirty="0"/>
          </a:p>
        </p:txBody>
      </p:sp>
      <p:sp>
        <p:nvSpPr>
          <p:cNvPr id="8" name="7 Altbilgi Yer Tutucusu"/>
          <p:cNvSpPr>
            <a:spLocks noGrp="1"/>
          </p:cNvSpPr>
          <p:nvPr>
            <p:ph type="ftr" sz="quarter" idx="11"/>
          </p:nvPr>
        </p:nvSpPr>
        <p:spPr/>
        <p:txBody>
          <a:bodyPr/>
          <a:lstStyle/>
          <a:p>
            <a:r>
              <a:rPr lang="tr-TR" dirty="0"/>
              <a:t>Personel Hizmetleri Başkanlığı</a:t>
            </a:r>
          </a:p>
        </p:txBody>
      </p:sp>
      <p:sp>
        <p:nvSpPr>
          <p:cNvPr id="9" name="8 Slayt Numarası Yer Tutucusu"/>
          <p:cNvSpPr>
            <a:spLocks noGrp="1"/>
          </p:cNvSpPr>
          <p:nvPr>
            <p:ph type="sldNum" sz="quarter" idx="12"/>
          </p:nvPr>
        </p:nvSpPr>
        <p:spPr/>
        <p:txBody>
          <a:bodyPr/>
          <a:lstStyle/>
          <a:p>
            <a:fld id="{216F07E3-2268-4DE3-9351-58CC78963B01}" type="slidenum">
              <a:rPr lang="tr-TR" smtClean="0"/>
              <a:pPr/>
              <a:t>‹#›</a:t>
            </a:fld>
            <a:endParaRPr lang="tr-T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Veri Yer Tutucusu"/>
          <p:cNvSpPr>
            <a:spLocks noGrp="1"/>
          </p:cNvSpPr>
          <p:nvPr>
            <p:ph type="dt" sz="half" idx="10"/>
          </p:nvPr>
        </p:nvSpPr>
        <p:spPr/>
        <p:txBody>
          <a:bodyPr/>
          <a:lstStyle/>
          <a:p>
            <a:fld id="{CCED4E4B-ADE1-4ED5-9A06-3600306C5ECE}" type="datetime1">
              <a:rPr lang="tr-TR" smtClean="0"/>
              <a:pPr/>
              <a:t>15.02.2020</a:t>
            </a:fld>
            <a:endParaRPr lang="tr-TR" dirty="0"/>
          </a:p>
        </p:txBody>
      </p:sp>
      <p:sp>
        <p:nvSpPr>
          <p:cNvPr id="4" name="3 Altbilgi Yer Tutucusu"/>
          <p:cNvSpPr>
            <a:spLocks noGrp="1"/>
          </p:cNvSpPr>
          <p:nvPr>
            <p:ph type="ftr" sz="quarter" idx="11"/>
          </p:nvPr>
        </p:nvSpPr>
        <p:spPr/>
        <p:txBody>
          <a:bodyPr/>
          <a:lstStyle/>
          <a:p>
            <a:r>
              <a:rPr lang="tr-TR" dirty="0"/>
              <a:t>Personel Hizmetleri Başkanlığı</a:t>
            </a:r>
          </a:p>
        </p:txBody>
      </p:sp>
      <p:sp>
        <p:nvSpPr>
          <p:cNvPr id="5" name="4 Slayt Numarası Yer Tutucusu"/>
          <p:cNvSpPr>
            <a:spLocks noGrp="1"/>
          </p:cNvSpPr>
          <p:nvPr>
            <p:ph type="sldNum" sz="quarter" idx="12"/>
          </p:nvPr>
        </p:nvSpPr>
        <p:spPr/>
        <p:txBody>
          <a:bodyPr/>
          <a:lstStyle/>
          <a:p>
            <a:fld id="{216F07E3-2268-4DE3-9351-58CC78963B01}" type="slidenum">
              <a:rPr lang="tr-TR" smtClean="0"/>
              <a:pPr/>
              <a:t>‹#›</a:t>
            </a:fld>
            <a:endParaRPr lang="tr-T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fld id="{57D40306-6BB1-40B3-B346-5AB99EB40657}" type="datetime1">
              <a:rPr lang="tr-TR" smtClean="0"/>
              <a:pPr/>
              <a:t>15.02.2020</a:t>
            </a:fld>
            <a:endParaRPr lang="tr-TR" dirty="0"/>
          </a:p>
        </p:txBody>
      </p:sp>
      <p:sp>
        <p:nvSpPr>
          <p:cNvPr id="3" name="2 Altbilgi Yer Tutucusu"/>
          <p:cNvSpPr>
            <a:spLocks noGrp="1"/>
          </p:cNvSpPr>
          <p:nvPr>
            <p:ph type="ftr" sz="quarter" idx="11"/>
          </p:nvPr>
        </p:nvSpPr>
        <p:spPr/>
        <p:txBody>
          <a:bodyPr/>
          <a:lstStyle/>
          <a:p>
            <a:r>
              <a:rPr lang="tr-TR" dirty="0"/>
              <a:t>Personel Hizmetleri Başkanlığı</a:t>
            </a:r>
          </a:p>
        </p:txBody>
      </p:sp>
      <p:sp>
        <p:nvSpPr>
          <p:cNvPr id="4" name="3 Slayt Numarası Yer Tutucusu"/>
          <p:cNvSpPr>
            <a:spLocks noGrp="1"/>
          </p:cNvSpPr>
          <p:nvPr>
            <p:ph type="sldNum" sz="quarter" idx="12"/>
          </p:nvPr>
        </p:nvSpPr>
        <p:spPr/>
        <p:txBody>
          <a:bodyPr/>
          <a:lstStyle/>
          <a:p>
            <a:fld id="{216F07E3-2268-4DE3-9351-58CC78963B01}" type="slidenum">
              <a:rPr lang="tr-TR" smtClean="0"/>
              <a:pPr/>
              <a:t>‹#›</a:t>
            </a:fld>
            <a:endParaRPr lang="tr-T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609523" y="273049"/>
            <a:ext cx="4010562" cy="1162051"/>
          </a:xfrm>
        </p:spPr>
        <p:txBody>
          <a:bodyPr anchor="b"/>
          <a:lstStyle>
            <a:lvl1pPr algn="l">
              <a:defRPr sz="2700" b="1"/>
            </a:lvl1pPr>
          </a:lstStyle>
          <a:p>
            <a:r>
              <a:rPr lang="tr-TR"/>
              <a:t>Asıl başlık stili için tıklatın</a:t>
            </a:r>
          </a:p>
        </p:txBody>
      </p:sp>
      <p:sp>
        <p:nvSpPr>
          <p:cNvPr id="3" name="2 İçerik Yer Tutucusu"/>
          <p:cNvSpPr>
            <a:spLocks noGrp="1"/>
          </p:cNvSpPr>
          <p:nvPr>
            <p:ph idx="1"/>
          </p:nvPr>
        </p:nvSpPr>
        <p:spPr>
          <a:xfrm>
            <a:off x="4766113" y="273052"/>
            <a:ext cx="6814779" cy="5853113"/>
          </a:xfrm>
        </p:spPr>
        <p:txBody>
          <a:bodyPr/>
          <a:lstStyle>
            <a:lvl1pPr>
              <a:defRPr sz="4300"/>
            </a:lvl1pPr>
            <a:lvl2pPr>
              <a:defRPr sz="3700"/>
            </a:lvl2pPr>
            <a:lvl3pPr>
              <a:defRPr sz="3200"/>
            </a:lvl3pPr>
            <a:lvl4pPr>
              <a:defRPr sz="2700"/>
            </a:lvl4pPr>
            <a:lvl5pPr>
              <a:defRPr sz="2700"/>
            </a:lvl5pPr>
            <a:lvl6pPr>
              <a:defRPr sz="2700"/>
            </a:lvl6pPr>
            <a:lvl7pPr>
              <a:defRPr sz="2700"/>
            </a:lvl7pPr>
            <a:lvl8pPr>
              <a:defRPr sz="2700"/>
            </a:lvl8pPr>
            <a:lvl9pPr>
              <a:defRPr sz="27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Metin Yer Tutucusu"/>
          <p:cNvSpPr>
            <a:spLocks noGrp="1"/>
          </p:cNvSpPr>
          <p:nvPr>
            <p:ph type="body" sz="half" idx="2"/>
          </p:nvPr>
        </p:nvSpPr>
        <p:spPr>
          <a:xfrm>
            <a:off x="609523" y="1435102"/>
            <a:ext cx="4010562" cy="4691063"/>
          </a:xfrm>
        </p:spPr>
        <p:txBody>
          <a:bodyPr/>
          <a:lstStyle>
            <a:lvl1pPr marL="0" indent="0">
              <a:buNone/>
              <a:defRPr sz="1900"/>
            </a:lvl1pPr>
            <a:lvl2pPr marL="609539" indent="0">
              <a:buNone/>
              <a:defRPr sz="1600"/>
            </a:lvl2pPr>
            <a:lvl3pPr marL="1219078" indent="0">
              <a:buNone/>
              <a:defRPr sz="1300"/>
            </a:lvl3pPr>
            <a:lvl4pPr marL="1828617" indent="0">
              <a:buNone/>
              <a:defRPr sz="1200"/>
            </a:lvl4pPr>
            <a:lvl5pPr marL="2438156" indent="0">
              <a:buNone/>
              <a:defRPr sz="1200"/>
            </a:lvl5pPr>
            <a:lvl6pPr marL="3047695" indent="0">
              <a:buNone/>
              <a:defRPr sz="1200"/>
            </a:lvl6pPr>
            <a:lvl7pPr marL="3657234" indent="0">
              <a:buNone/>
              <a:defRPr sz="1200"/>
            </a:lvl7pPr>
            <a:lvl8pPr marL="4266773" indent="0">
              <a:buNone/>
              <a:defRPr sz="1200"/>
            </a:lvl8pPr>
            <a:lvl9pPr marL="4876312" indent="0">
              <a:buNone/>
              <a:defRPr sz="1200"/>
            </a:lvl9pPr>
          </a:lstStyle>
          <a:p>
            <a:pPr lvl="0"/>
            <a:r>
              <a:rPr lang="tr-TR"/>
              <a:t>Asıl metin stillerini düzenlemek için tıklatın</a:t>
            </a:r>
          </a:p>
        </p:txBody>
      </p:sp>
      <p:sp>
        <p:nvSpPr>
          <p:cNvPr id="5" name="4 Veri Yer Tutucusu"/>
          <p:cNvSpPr>
            <a:spLocks noGrp="1"/>
          </p:cNvSpPr>
          <p:nvPr>
            <p:ph type="dt" sz="half" idx="10"/>
          </p:nvPr>
        </p:nvSpPr>
        <p:spPr/>
        <p:txBody>
          <a:bodyPr/>
          <a:lstStyle/>
          <a:p>
            <a:fld id="{EAF699C1-CEE5-4A93-9815-B4B9AE44CA6E}" type="datetime1">
              <a:rPr lang="tr-TR" smtClean="0"/>
              <a:pPr/>
              <a:t>15.02.2020</a:t>
            </a:fld>
            <a:endParaRPr lang="tr-TR" dirty="0"/>
          </a:p>
        </p:txBody>
      </p:sp>
      <p:sp>
        <p:nvSpPr>
          <p:cNvPr id="6" name="5 Altbilgi Yer Tutucusu"/>
          <p:cNvSpPr>
            <a:spLocks noGrp="1"/>
          </p:cNvSpPr>
          <p:nvPr>
            <p:ph type="ftr" sz="quarter" idx="11"/>
          </p:nvPr>
        </p:nvSpPr>
        <p:spPr/>
        <p:txBody>
          <a:bodyPr/>
          <a:lstStyle/>
          <a:p>
            <a:r>
              <a:rPr lang="tr-TR" dirty="0"/>
              <a:t>Personel Hizmetleri Başkanlığı</a:t>
            </a:r>
          </a:p>
        </p:txBody>
      </p:sp>
      <p:sp>
        <p:nvSpPr>
          <p:cNvPr id="7" name="6 Slayt Numarası Yer Tutucusu"/>
          <p:cNvSpPr>
            <a:spLocks noGrp="1"/>
          </p:cNvSpPr>
          <p:nvPr>
            <p:ph type="sldNum" sz="quarter" idx="12"/>
          </p:nvPr>
        </p:nvSpPr>
        <p:spPr/>
        <p:txBody>
          <a:bodyPr/>
          <a:lstStyle/>
          <a:p>
            <a:fld id="{216F07E3-2268-4DE3-9351-58CC78963B01}" type="slidenum">
              <a:rPr lang="tr-TR" smtClean="0"/>
              <a:pPr/>
              <a:t>‹#›</a:t>
            </a:fld>
            <a:endParaRPr lang="tr-T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2389406" y="4800600"/>
            <a:ext cx="7314248" cy="566739"/>
          </a:xfrm>
        </p:spPr>
        <p:txBody>
          <a:bodyPr anchor="b"/>
          <a:lstStyle>
            <a:lvl1pPr algn="l">
              <a:defRPr sz="2700" b="1"/>
            </a:lvl1pPr>
          </a:lstStyle>
          <a:p>
            <a:r>
              <a:rPr lang="tr-TR"/>
              <a:t>Asıl başlık stili için tıklatın</a:t>
            </a:r>
          </a:p>
        </p:txBody>
      </p:sp>
      <p:sp>
        <p:nvSpPr>
          <p:cNvPr id="3" name="2 Resim Yer Tutucusu"/>
          <p:cNvSpPr>
            <a:spLocks noGrp="1"/>
          </p:cNvSpPr>
          <p:nvPr>
            <p:ph type="pic" idx="1"/>
          </p:nvPr>
        </p:nvSpPr>
        <p:spPr>
          <a:xfrm>
            <a:off x="2389406" y="612775"/>
            <a:ext cx="7314248" cy="4114800"/>
          </a:xfrm>
        </p:spPr>
        <p:txBody>
          <a:bodyPr/>
          <a:lstStyle>
            <a:lvl1pPr marL="0" indent="0">
              <a:buNone/>
              <a:defRPr sz="4300"/>
            </a:lvl1pPr>
            <a:lvl2pPr marL="609539" indent="0">
              <a:buNone/>
              <a:defRPr sz="3700"/>
            </a:lvl2pPr>
            <a:lvl3pPr marL="1219078" indent="0">
              <a:buNone/>
              <a:defRPr sz="3200"/>
            </a:lvl3pPr>
            <a:lvl4pPr marL="1828617" indent="0">
              <a:buNone/>
              <a:defRPr sz="2700"/>
            </a:lvl4pPr>
            <a:lvl5pPr marL="2438156" indent="0">
              <a:buNone/>
              <a:defRPr sz="2700"/>
            </a:lvl5pPr>
            <a:lvl6pPr marL="3047695" indent="0">
              <a:buNone/>
              <a:defRPr sz="2700"/>
            </a:lvl6pPr>
            <a:lvl7pPr marL="3657234" indent="0">
              <a:buNone/>
              <a:defRPr sz="2700"/>
            </a:lvl7pPr>
            <a:lvl8pPr marL="4266773" indent="0">
              <a:buNone/>
              <a:defRPr sz="2700"/>
            </a:lvl8pPr>
            <a:lvl9pPr marL="4876312" indent="0">
              <a:buNone/>
              <a:defRPr sz="2700"/>
            </a:lvl9pPr>
          </a:lstStyle>
          <a:p>
            <a:endParaRPr lang="tr-TR" dirty="0"/>
          </a:p>
        </p:txBody>
      </p:sp>
      <p:sp>
        <p:nvSpPr>
          <p:cNvPr id="4" name="3 Metin Yer Tutucusu"/>
          <p:cNvSpPr>
            <a:spLocks noGrp="1"/>
          </p:cNvSpPr>
          <p:nvPr>
            <p:ph type="body" sz="half" idx="2"/>
          </p:nvPr>
        </p:nvSpPr>
        <p:spPr>
          <a:xfrm>
            <a:off x="2389406" y="5367338"/>
            <a:ext cx="7314248" cy="804863"/>
          </a:xfrm>
        </p:spPr>
        <p:txBody>
          <a:bodyPr/>
          <a:lstStyle>
            <a:lvl1pPr marL="0" indent="0">
              <a:buNone/>
              <a:defRPr sz="1900"/>
            </a:lvl1pPr>
            <a:lvl2pPr marL="609539" indent="0">
              <a:buNone/>
              <a:defRPr sz="1600"/>
            </a:lvl2pPr>
            <a:lvl3pPr marL="1219078" indent="0">
              <a:buNone/>
              <a:defRPr sz="1300"/>
            </a:lvl3pPr>
            <a:lvl4pPr marL="1828617" indent="0">
              <a:buNone/>
              <a:defRPr sz="1200"/>
            </a:lvl4pPr>
            <a:lvl5pPr marL="2438156" indent="0">
              <a:buNone/>
              <a:defRPr sz="1200"/>
            </a:lvl5pPr>
            <a:lvl6pPr marL="3047695" indent="0">
              <a:buNone/>
              <a:defRPr sz="1200"/>
            </a:lvl6pPr>
            <a:lvl7pPr marL="3657234" indent="0">
              <a:buNone/>
              <a:defRPr sz="1200"/>
            </a:lvl7pPr>
            <a:lvl8pPr marL="4266773" indent="0">
              <a:buNone/>
              <a:defRPr sz="1200"/>
            </a:lvl8pPr>
            <a:lvl9pPr marL="4876312" indent="0">
              <a:buNone/>
              <a:defRPr sz="1200"/>
            </a:lvl9pPr>
          </a:lstStyle>
          <a:p>
            <a:pPr lvl="0"/>
            <a:r>
              <a:rPr lang="tr-TR"/>
              <a:t>Asıl metin stillerini düzenlemek için tıklatın</a:t>
            </a:r>
          </a:p>
        </p:txBody>
      </p:sp>
      <p:sp>
        <p:nvSpPr>
          <p:cNvPr id="5" name="4 Veri Yer Tutucusu"/>
          <p:cNvSpPr>
            <a:spLocks noGrp="1"/>
          </p:cNvSpPr>
          <p:nvPr>
            <p:ph type="dt" sz="half" idx="10"/>
          </p:nvPr>
        </p:nvSpPr>
        <p:spPr/>
        <p:txBody>
          <a:bodyPr/>
          <a:lstStyle/>
          <a:p>
            <a:fld id="{C28FE242-1B53-4639-A6F7-616E11139E9A}" type="datetime1">
              <a:rPr lang="tr-TR" smtClean="0"/>
              <a:pPr/>
              <a:t>15.02.2020</a:t>
            </a:fld>
            <a:endParaRPr lang="tr-TR" dirty="0"/>
          </a:p>
        </p:txBody>
      </p:sp>
      <p:sp>
        <p:nvSpPr>
          <p:cNvPr id="6" name="5 Altbilgi Yer Tutucusu"/>
          <p:cNvSpPr>
            <a:spLocks noGrp="1"/>
          </p:cNvSpPr>
          <p:nvPr>
            <p:ph type="ftr" sz="quarter" idx="11"/>
          </p:nvPr>
        </p:nvSpPr>
        <p:spPr/>
        <p:txBody>
          <a:bodyPr/>
          <a:lstStyle/>
          <a:p>
            <a:r>
              <a:rPr lang="tr-TR" dirty="0"/>
              <a:t>Personel Hizmetleri Başkanlığı</a:t>
            </a:r>
          </a:p>
        </p:txBody>
      </p:sp>
      <p:sp>
        <p:nvSpPr>
          <p:cNvPr id="7" name="6 Slayt Numarası Yer Tutucusu"/>
          <p:cNvSpPr>
            <a:spLocks noGrp="1"/>
          </p:cNvSpPr>
          <p:nvPr>
            <p:ph type="sldNum" sz="quarter" idx="12"/>
          </p:nvPr>
        </p:nvSpPr>
        <p:spPr/>
        <p:txBody>
          <a:bodyPr/>
          <a:lstStyle/>
          <a:p>
            <a:fld id="{216F07E3-2268-4DE3-9351-58CC78963B01}" type="slidenum">
              <a:rPr lang="tr-TR" smtClean="0"/>
              <a:pPr/>
              <a:t>‹#›</a:t>
            </a:fld>
            <a:endParaRPr lang="tr-T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Dikey Metin Yer Tutucusu"/>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10"/>
          </p:nvPr>
        </p:nvSpPr>
        <p:spPr/>
        <p:txBody>
          <a:bodyPr/>
          <a:lstStyle/>
          <a:p>
            <a:fld id="{745A1015-1F17-4BD3-80EA-46F8676280E3}" type="datetime1">
              <a:rPr lang="tr-TR" smtClean="0"/>
              <a:pPr/>
              <a:t>15.02.2020</a:t>
            </a:fld>
            <a:endParaRPr lang="tr-TR" dirty="0"/>
          </a:p>
        </p:txBody>
      </p:sp>
      <p:sp>
        <p:nvSpPr>
          <p:cNvPr id="5" name="4 Altbilgi Yer Tutucusu"/>
          <p:cNvSpPr>
            <a:spLocks noGrp="1"/>
          </p:cNvSpPr>
          <p:nvPr>
            <p:ph type="ftr" sz="quarter" idx="11"/>
          </p:nvPr>
        </p:nvSpPr>
        <p:spPr/>
        <p:txBody>
          <a:bodyPr/>
          <a:lstStyle/>
          <a:p>
            <a:r>
              <a:rPr lang="tr-TR" dirty="0"/>
              <a:t>Personel Hizmetleri Başkanlığı</a:t>
            </a:r>
          </a:p>
        </p:txBody>
      </p:sp>
      <p:sp>
        <p:nvSpPr>
          <p:cNvPr id="6" name="5 Slayt Numarası Yer Tutucusu"/>
          <p:cNvSpPr>
            <a:spLocks noGrp="1"/>
          </p:cNvSpPr>
          <p:nvPr>
            <p:ph type="sldNum" sz="quarter" idx="12"/>
          </p:nvPr>
        </p:nvSpPr>
        <p:spPr/>
        <p:txBody>
          <a:bodyPr/>
          <a:lstStyle/>
          <a:p>
            <a:fld id="{216F07E3-2268-4DE3-9351-58CC78963B01}" type="slidenum">
              <a:rPr lang="tr-TR" smtClean="0"/>
              <a:pPr/>
              <a:t>‹#›</a:t>
            </a:fld>
            <a:endParaRPr lang="tr-T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8838049" y="274639"/>
            <a:ext cx="2742843" cy="5851525"/>
          </a:xfrm>
        </p:spPr>
        <p:txBody>
          <a:bodyPr vert="eaVert"/>
          <a:lstStyle/>
          <a:p>
            <a:r>
              <a:rPr lang="tr-TR"/>
              <a:t>Asıl başlık stili için tıklatın</a:t>
            </a:r>
          </a:p>
        </p:txBody>
      </p:sp>
      <p:sp>
        <p:nvSpPr>
          <p:cNvPr id="3" name="2 Dikey Metin Yer Tutucusu"/>
          <p:cNvSpPr>
            <a:spLocks noGrp="1"/>
          </p:cNvSpPr>
          <p:nvPr>
            <p:ph type="body" orient="vert" idx="1"/>
          </p:nvPr>
        </p:nvSpPr>
        <p:spPr>
          <a:xfrm>
            <a:off x="609521" y="274639"/>
            <a:ext cx="8025355" cy="5851525"/>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10"/>
          </p:nvPr>
        </p:nvSpPr>
        <p:spPr/>
        <p:txBody>
          <a:bodyPr/>
          <a:lstStyle/>
          <a:p>
            <a:fld id="{990E473A-8A6F-4F6F-8341-DD6282621FD2}" type="datetime1">
              <a:rPr lang="tr-TR" smtClean="0"/>
              <a:pPr/>
              <a:t>15.02.2020</a:t>
            </a:fld>
            <a:endParaRPr lang="tr-TR" dirty="0"/>
          </a:p>
        </p:txBody>
      </p:sp>
      <p:sp>
        <p:nvSpPr>
          <p:cNvPr id="5" name="4 Altbilgi Yer Tutucusu"/>
          <p:cNvSpPr>
            <a:spLocks noGrp="1"/>
          </p:cNvSpPr>
          <p:nvPr>
            <p:ph type="ftr" sz="quarter" idx="11"/>
          </p:nvPr>
        </p:nvSpPr>
        <p:spPr/>
        <p:txBody>
          <a:bodyPr/>
          <a:lstStyle/>
          <a:p>
            <a:r>
              <a:rPr lang="tr-TR" dirty="0"/>
              <a:t>Personel Hizmetleri Başkanlığı</a:t>
            </a:r>
          </a:p>
        </p:txBody>
      </p:sp>
      <p:sp>
        <p:nvSpPr>
          <p:cNvPr id="6" name="5 Slayt Numarası Yer Tutucusu"/>
          <p:cNvSpPr>
            <a:spLocks noGrp="1"/>
          </p:cNvSpPr>
          <p:nvPr>
            <p:ph type="sldNum" sz="quarter" idx="12"/>
          </p:nvPr>
        </p:nvSpPr>
        <p:spPr/>
        <p:txBody>
          <a:bodyPr/>
          <a:lstStyle/>
          <a:p>
            <a:fld id="{216F07E3-2268-4DE3-9351-58CC78963B01}" type="slidenum">
              <a:rPr lang="tr-TR" smtClean="0"/>
              <a:pPr/>
              <a:t>‹#›</a:t>
            </a:fld>
            <a:endParaRPr lang="tr-T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914400" y="2130425"/>
            <a:ext cx="10361613" cy="1470025"/>
          </a:xfrm>
        </p:spPr>
        <p:txBody>
          <a:bodyPr/>
          <a:lstStyle/>
          <a:p>
            <a:r>
              <a:rPr lang="tr-TR"/>
              <a:t>Asıl başlık stili için tıklatın</a:t>
            </a:r>
          </a:p>
        </p:txBody>
      </p:sp>
      <p:sp>
        <p:nvSpPr>
          <p:cNvPr id="3" name="2 Alt Başlık"/>
          <p:cNvSpPr>
            <a:spLocks noGrp="1"/>
          </p:cNvSpPr>
          <p:nvPr>
            <p:ph type="subTitle" idx="1"/>
          </p:nvPr>
        </p:nvSpPr>
        <p:spPr>
          <a:xfrm>
            <a:off x="1828800" y="3886200"/>
            <a:ext cx="853281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tıklatın</a:t>
            </a:r>
          </a:p>
        </p:txBody>
      </p:sp>
      <p:sp>
        <p:nvSpPr>
          <p:cNvPr id="4" name="3 Veri Yer Tutucusu"/>
          <p:cNvSpPr>
            <a:spLocks noGrp="1"/>
          </p:cNvSpPr>
          <p:nvPr>
            <p:ph type="dt" sz="half" idx="10"/>
          </p:nvPr>
        </p:nvSpPr>
        <p:spPr/>
        <p:txBody>
          <a:bodyPr/>
          <a:lstStyle/>
          <a:p>
            <a:fld id="{D8B89875-5DC4-4F03-82AA-8C2A12030587}" type="datetime1">
              <a:rPr lang="tr-TR" smtClean="0"/>
              <a:pPr/>
              <a:t>15.02.2020</a:t>
            </a:fld>
            <a:endParaRPr lang="tr-TR"/>
          </a:p>
        </p:txBody>
      </p:sp>
      <p:sp>
        <p:nvSpPr>
          <p:cNvPr id="5" name="4 Altbilgi Yer Tutucusu"/>
          <p:cNvSpPr>
            <a:spLocks noGrp="1"/>
          </p:cNvSpPr>
          <p:nvPr>
            <p:ph type="ftr" sz="quarter" idx="11"/>
          </p:nvPr>
        </p:nvSpPr>
        <p:spPr/>
        <p:txBody>
          <a:bodyPr/>
          <a:lstStyle/>
          <a:p>
            <a:r>
              <a:rPr lang="tr-TR"/>
              <a:t>Personel Hizmetleri Başkanlığı</a:t>
            </a:r>
          </a:p>
        </p:txBody>
      </p:sp>
      <p:sp>
        <p:nvSpPr>
          <p:cNvPr id="6" name="5 Slayt Numarası Yer Tutucusu"/>
          <p:cNvSpPr>
            <a:spLocks noGrp="1"/>
          </p:cNvSpPr>
          <p:nvPr>
            <p:ph type="sldNum" sz="quarter" idx="12"/>
          </p:nvPr>
        </p:nvSpPr>
        <p:spPr/>
        <p:txBody>
          <a:bodyPr/>
          <a:lstStyle/>
          <a:p>
            <a:fld id="{4F92AE7F-295E-4A77-B816-94FFD20C5131}" type="slidenum">
              <a:rPr lang="tr-TR" smtClean="0"/>
              <a:pPr/>
              <a:t>‹#›</a:t>
            </a:fld>
            <a:endParaRPr lang="tr-T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İçerik Yer Tutucusu"/>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10"/>
          </p:nvPr>
        </p:nvSpPr>
        <p:spPr/>
        <p:txBody>
          <a:bodyPr/>
          <a:lstStyle/>
          <a:p>
            <a:fld id="{21184C9D-231C-4FAF-B3D4-D2EF20473549}" type="datetime1">
              <a:rPr lang="tr-TR" smtClean="0"/>
              <a:pPr/>
              <a:t>15.02.2020</a:t>
            </a:fld>
            <a:endParaRPr lang="tr-TR"/>
          </a:p>
        </p:txBody>
      </p:sp>
      <p:sp>
        <p:nvSpPr>
          <p:cNvPr id="5" name="4 Altbilgi Yer Tutucusu"/>
          <p:cNvSpPr>
            <a:spLocks noGrp="1"/>
          </p:cNvSpPr>
          <p:nvPr>
            <p:ph type="ftr" sz="quarter" idx="11"/>
          </p:nvPr>
        </p:nvSpPr>
        <p:spPr/>
        <p:txBody>
          <a:bodyPr/>
          <a:lstStyle/>
          <a:p>
            <a:r>
              <a:rPr lang="tr-TR"/>
              <a:t>Personel Hizmetleri Başkanlığı</a:t>
            </a:r>
          </a:p>
        </p:txBody>
      </p:sp>
      <p:sp>
        <p:nvSpPr>
          <p:cNvPr id="6" name="5 Slayt Numarası Yer Tutucusu"/>
          <p:cNvSpPr>
            <a:spLocks noGrp="1"/>
          </p:cNvSpPr>
          <p:nvPr>
            <p:ph type="sldNum" sz="quarter" idx="12"/>
          </p:nvPr>
        </p:nvSpPr>
        <p:spPr/>
        <p:txBody>
          <a:bodyPr/>
          <a:lstStyle/>
          <a:p>
            <a:fld id="{4F92AE7F-295E-4A77-B816-94FFD20C5131}" type="slidenum">
              <a:rPr lang="tr-TR" smtClean="0"/>
              <a:pPr/>
              <a:t>‹#›</a:t>
            </a:fld>
            <a:endParaRPr lang="tr-T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963613" y="4406900"/>
            <a:ext cx="10361612" cy="1362075"/>
          </a:xfrm>
        </p:spPr>
        <p:txBody>
          <a:bodyPr anchor="t"/>
          <a:lstStyle>
            <a:lvl1pPr algn="l">
              <a:defRPr sz="4000" b="1" cap="all"/>
            </a:lvl1pPr>
          </a:lstStyle>
          <a:p>
            <a:r>
              <a:rPr lang="tr-TR"/>
              <a:t>Asıl başlık stili için tıklatın</a:t>
            </a:r>
          </a:p>
        </p:txBody>
      </p:sp>
      <p:sp>
        <p:nvSpPr>
          <p:cNvPr id="3" name="2 Metin Yer Tutucusu"/>
          <p:cNvSpPr>
            <a:spLocks noGrp="1"/>
          </p:cNvSpPr>
          <p:nvPr>
            <p:ph type="body" idx="1"/>
          </p:nvPr>
        </p:nvSpPr>
        <p:spPr>
          <a:xfrm>
            <a:off x="963613" y="2906713"/>
            <a:ext cx="10361612"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tıklatın</a:t>
            </a:r>
          </a:p>
        </p:txBody>
      </p:sp>
      <p:sp>
        <p:nvSpPr>
          <p:cNvPr id="4" name="3 Veri Yer Tutucusu"/>
          <p:cNvSpPr>
            <a:spLocks noGrp="1"/>
          </p:cNvSpPr>
          <p:nvPr>
            <p:ph type="dt" sz="half" idx="10"/>
          </p:nvPr>
        </p:nvSpPr>
        <p:spPr/>
        <p:txBody>
          <a:bodyPr/>
          <a:lstStyle/>
          <a:p>
            <a:fld id="{2E5FC558-1BA7-4833-BA3C-DEFFAF52A8EA}" type="datetime1">
              <a:rPr lang="tr-TR" smtClean="0"/>
              <a:pPr/>
              <a:t>15.02.2020</a:t>
            </a:fld>
            <a:endParaRPr lang="tr-TR"/>
          </a:p>
        </p:txBody>
      </p:sp>
      <p:sp>
        <p:nvSpPr>
          <p:cNvPr id="5" name="4 Altbilgi Yer Tutucusu"/>
          <p:cNvSpPr>
            <a:spLocks noGrp="1"/>
          </p:cNvSpPr>
          <p:nvPr>
            <p:ph type="ftr" sz="quarter" idx="11"/>
          </p:nvPr>
        </p:nvSpPr>
        <p:spPr/>
        <p:txBody>
          <a:bodyPr/>
          <a:lstStyle/>
          <a:p>
            <a:r>
              <a:rPr lang="tr-TR"/>
              <a:t>Personel Hizmetleri Başkanlığı</a:t>
            </a:r>
          </a:p>
        </p:txBody>
      </p:sp>
      <p:sp>
        <p:nvSpPr>
          <p:cNvPr id="6" name="5 Slayt Numarası Yer Tutucusu"/>
          <p:cNvSpPr>
            <a:spLocks noGrp="1"/>
          </p:cNvSpPr>
          <p:nvPr>
            <p:ph type="sldNum" sz="quarter" idx="12"/>
          </p:nvPr>
        </p:nvSpPr>
        <p:spPr/>
        <p:txBody>
          <a:bodyPr/>
          <a:lstStyle/>
          <a:p>
            <a:fld id="{4F92AE7F-295E-4A77-B816-94FFD20C5131}" type="slidenum">
              <a:rPr lang="tr-TR" smtClean="0"/>
              <a:pPr/>
              <a:t>‹#›</a:t>
            </a:fld>
            <a:endParaRPr lang="tr-T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İçerik Yer Tutucusu"/>
          <p:cNvSpPr>
            <a:spLocks noGrp="1"/>
          </p:cNvSpPr>
          <p:nvPr>
            <p:ph sz="half" idx="1"/>
          </p:nvPr>
        </p:nvSpPr>
        <p:spPr>
          <a:xfrm>
            <a:off x="609600" y="1600200"/>
            <a:ext cx="540861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İçerik Yer Tutucusu"/>
          <p:cNvSpPr>
            <a:spLocks noGrp="1"/>
          </p:cNvSpPr>
          <p:nvPr>
            <p:ph sz="half" idx="2"/>
          </p:nvPr>
        </p:nvSpPr>
        <p:spPr>
          <a:xfrm>
            <a:off x="6170613" y="1600200"/>
            <a:ext cx="54102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4 Veri Yer Tutucusu"/>
          <p:cNvSpPr>
            <a:spLocks noGrp="1"/>
          </p:cNvSpPr>
          <p:nvPr>
            <p:ph type="dt" sz="half" idx="10"/>
          </p:nvPr>
        </p:nvSpPr>
        <p:spPr/>
        <p:txBody>
          <a:bodyPr/>
          <a:lstStyle/>
          <a:p>
            <a:fld id="{E2768BF5-E704-4875-AFC7-E8C5DD3F3B3D}" type="datetime1">
              <a:rPr lang="tr-TR" smtClean="0"/>
              <a:pPr/>
              <a:t>15.02.2020</a:t>
            </a:fld>
            <a:endParaRPr lang="tr-TR"/>
          </a:p>
        </p:txBody>
      </p:sp>
      <p:sp>
        <p:nvSpPr>
          <p:cNvPr id="6" name="5 Altbilgi Yer Tutucusu"/>
          <p:cNvSpPr>
            <a:spLocks noGrp="1"/>
          </p:cNvSpPr>
          <p:nvPr>
            <p:ph type="ftr" sz="quarter" idx="11"/>
          </p:nvPr>
        </p:nvSpPr>
        <p:spPr/>
        <p:txBody>
          <a:bodyPr/>
          <a:lstStyle/>
          <a:p>
            <a:r>
              <a:rPr lang="tr-TR"/>
              <a:t>Personel Hizmetleri Başkanlığı</a:t>
            </a:r>
          </a:p>
        </p:txBody>
      </p:sp>
      <p:sp>
        <p:nvSpPr>
          <p:cNvPr id="7" name="6 Slayt Numarası Yer Tutucusu"/>
          <p:cNvSpPr>
            <a:spLocks noGrp="1"/>
          </p:cNvSpPr>
          <p:nvPr>
            <p:ph type="sldNum" sz="quarter" idx="12"/>
          </p:nvPr>
        </p:nvSpPr>
        <p:spPr/>
        <p:txBody>
          <a:bodyPr/>
          <a:lstStyle/>
          <a:p>
            <a:fld id="{4F92AE7F-295E-4A77-B816-94FFD20C5131}" type="slidenum">
              <a:rPr lang="tr-TR" smtClean="0"/>
              <a:pPr/>
              <a:t>‹#›</a:t>
            </a:fld>
            <a:endParaRPr lang="tr-T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a:t>Asıl başlık stili için tıklatın</a:t>
            </a:r>
          </a:p>
        </p:txBody>
      </p:sp>
      <p:sp>
        <p:nvSpPr>
          <p:cNvPr id="3" name="2 Metin Yer Tutucusu"/>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3 İçerik Yer Tutucusu"/>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4 Metin Yer Tutucusu"/>
          <p:cNvSpPr>
            <a:spLocks noGrp="1"/>
          </p:cNvSpPr>
          <p:nvPr>
            <p:ph type="body" sz="quarter" idx="3"/>
          </p:nvPr>
        </p:nvSpPr>
        <p:spPr>
          <a:xfrm>
            <a:off x="6192838" y="1535113"/>
            <a:ext cx="53879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5 İçerik Yer Tutucusu"/>
          <p:cNvSpPr>
            <a:spLocks noGrp="1"/>
          </p:cNvSpPr>
          <p:nvPr>
            <p:ph sz="quarter" idx="4"/>
          </p:nvPr>
        </p:nvSpPr>
        <p:spPr>
          <a:xfrm>
            <a:off x="6192838" y="2174875"/>
            <a:ext cx="53879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6 Veri Yer Tutucusu"/>
          <p:cNvSpPr>
            <a:spLocks noGrp="1"/>
          </p:cNvSpPr>
          <p:nvPr>
            <p:ph type="dt" sz="half" idx="10"/>
          </p:nvPr>
        </p:nvSpPr>
        <p:spPr/>
        <p:txBody>
          <a:bodyPr/>
          <a:lstStyle/>
          <a:p>
            <a:fld id="{CF5D26A2-BD6C-4A8F-B5C0-080D26AD697A}" type="datetime1">
              <a:rPr lang="tr-TR" smtClean="0"/>
              <a:pPr/>
              <a:t>15.02.2020</a:t>
            </a:fld>
            <a:endParaRPr lang="tr-TR"/>
          </a:p>
        </p:txBody>
      </p:sp>
      <p:sp>
        <p:nvSpPr>
          <p:cNvPr id="8" name="7 Altbilgi Yer Tutucusu"/>
          <p:cNvSpPr>
            <a:spLocks noGrp="1"/>
          </p:cNvSpPr>
          <p:nvPr>
            <p:ph type="ftr" sz="quarter" idx="11"/>
          </p:nvPr>
        </p:nvSpPr>
        <p:spPr/>
        <p:txBody>
          <a:bodyPr/>
          <a:lstStyle/>
          <a:p>
            <a:r>
              <a:rPr lang="tr-TR"/>
              <a:t>Personel Hizmetleri Başkanlığı</a:t>
            </a:r>
          </a:p>
        </p:txBody>
      </p:sp>
      <p:sp>
        <p:nvSpPr>
          <p:cNvPr id="9" name="8 Slayt Numarası Yer Tutucusu"/>
          <p:cNvSpPr>
            <a:spLocks noGrp="1"/>
          </p:cNvSpPr>
          <p:nvPr>
            <p:ph type="sldNum" sz="quarter" idx="12"/>
          </p:nvPr>
        </p:nvSpPr>
        <p:spPr/>
        <p:txBody>
          <a:bodyPr/>
          <a:lstStyle/>
          <a:p>
            <a:fld id="{4F92AE7F-295E-4A77-B816-94FFD20C5131}" type="slidenum">
              <a:rPr lang="tr-TR" smtClean="0"/>
              <a:pPr/>
              <a:t>‹#›</a:t>
            </a:fld>
            <a:endParaRPr lang="tr-T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Veri Yer Tutucusu"/>
          <p:cNvSpPr>
            <a:spLocks noGrp="1"/>
          </p:cNvSpPr>
          <p:nvPr>
            <p:ph type="dt" sz="half" idx="10"/>
          </p:nvPr>
        </p:nvSpPr>
        <p:spPr/>
        <p:txBody>
          <a:bodyPr/>
          <a:lstStyle/>
          <a:p>
            <a:fld id="{5D7C8022-F464-4DD9-8303-20F13A6B6607}" type="datetime1">
              <a:rPr lang="tr-TR" smtClean="0"/>
              <a:pPr/>
              <a:t>15.02.2020</a:t>
            </a:fld>
            <a:endParaRPr lang="tr-TR"/>
          </a:p>
        </p:txBody>
      </p:sp>
      <p:sp>
        <p:nvSpPr>
          <p:cNvPr id="4" name="3 Altbilgi Yer Tutucusu"/>
          <p:cNvSpPr>
            <a:spLocks noGrp="1"/>
          </p:cNvSpPr>
          <p:nvPr>
            <p:ph type="ftr" sz="quarter" idx="11"/>
          </p:nvPr>
        </p:nvSpPr>
        <p:spPr/>
        <p:txBody>
          <a:bodyPr/>
          <a:lstStyle/>
          <a:p>
            <a:r>
              <a:rPr lang="tr-TR"/>
              <a:t>Personel Hizmetleri Başkanlığı</a:t>
            </a:r>
          </a:p>
        </p:txBody>
      </p:sp>
      <p:sp>
        <p:nvSpPr>
          <p:cNvPr id="5" name="4 Slayt Numarası Yer Tutucusu"/>
          <p:cNvSpPr>
            <a:spLocks noGrp="1"/>
          </p:cNvSpPr>
          <p:nvPr>
            <p:ph type="sldNum" sz="quarter" idx="12"/>
          </p:nvPr>
        </p:nvSpPr>
        <p:spPr/>
        <p:txBody>
          <a:bodyPr/>
          <a:lstStyle/>
          <a:p>
            <a:fld id="{4F92AE7F-295E-4A77-B816-94FFD20C5131}" type="slidenum">
              <a:rPr lang="tr-TR" smtClean="0"/>
              <a:pPr/>
              <a:t>‹#›</a:t>
            </a:fld>
            <a:endParaRPr lang="tr-T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fld id="{D8ACCA3D-EE8D-4B14-87BC-4F5DE979F64A}" type="datetime1">
              <a:rPr lang="tr-TR" smtClean="0"/>
              <a:pPr/>
              <a:t>15.02.2020</a:t>
            </a:fld>
            <a:endParaRPr lang="tr-TR"/>
          </a:p>
        </p:txBody>
      </p:sp>
      <p:sp>
        <p:nvSpPr>
          <p:cNvPr id="3" name="2 Altbilgi Yer Tutucusu"/>
          <p:cNvSpPr>
            <a:spLocks noGrp="1"/>
          </p:cNvSpPr>
          <p:nvPr>
            <p:ph type="ftr" sz="quarter" idx="11"/>
          </p:nvPr>
        </p:nvSpPr>
        <p:spPr/>
        <p:txBody>
          <a:bodyPr/>
          <a:lstStyle/>
          <a:p>
            <a:r>
              <a:rPr lang="tr-TR"/>
              <a:t>Personel Hizmetleri Başkanlığı</a:t>
            </a:r>
          </a:p>
        </p:txBody>
      </p:sp>
      <p:sp>
        <p:nvSpPr>
          <p:cNvPr id="4" name="3 Slayt Numarası Yer Tutucusu"/>
          <p:cNvSpPr>
            <a:spLocks noGrp="1"/>
          </p:cNvSpPr>
          <p:nvPr>
            <p:ph type="sldNum" sz="quarter" idx="12"/>
          </p:nvPr>
        </p:nvSpPr>
        <p:spPr/>
        <p:txBody>
          <a:bodyPr/>
          <a:lstStyle/>
          <a:p>
            <a:fld id="{4F92AE7F-295E-4A77-B816-94FFD20C5131}" type="slidenum">
              <a:rPr lang="tr-TR" smtClean="0"/>
              <a:pPr/>
              <a:t>‹#›</a:t>
            </a:fld>
            <a:endParaRPr lang="tr-T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609600" y="273050"/>
            <a:ext cx="4010025" cy="1162050"/>
          </a:xfrm>
        </p:spPr>
        <p:txBody>
          <a:bodyPr anchor="b"/>
          <a:lstStyle>
            <a:lvl1pPr algn="l">
              <a:defRPr sz="2000" b="1"/>
            </a:lvl1pPr>
          </a:lstStyle>
          <a:p>
            <a:r>
              <a:rPr lang="tr-TR"/>
              <a:t>Asıl başlık stili için tıklatın</a:t>
            </a:r>
          </a:p>
        </p:txBody>
      </p:sp>
      <p:sp>
        <p:nvSpPr>
          <p:cNvPr id="3" name="2 İçerik Yer Tutucusu"/>
          <p:cNvSpPr>
            <a:spLocks noGrp="1"/>
          </p:cNvSpPr>
          <p:nvPr>
            <p:ph idx="1"/>
          </p:nvPr>
        </p:nvSpPr>
        <p:spPr>
          <a:xfrm>
            <a:off x="4765675" y="273050"/>
            <a:ext cx="6815138"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Metin Yer Tutucusu"/>
          <p:cNvSpPr>
            <a:spLocks noGrp="1"/>
          </p:cNvSpPr>
          <p:nvPr>
            <p:ph type="body" sz="half" idx="2"/>
          </p:nvPr>
        </p:nvSpPr>
        <p:spPr>
          <a:xfrm>
            <a:off x="609600" y="1435100"/>
            <a:ext cx="4010025"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4 Veri Yer Tutucusu"/>
          <p:cNvSpPr>
            <a:spLocks noGrp="1"/>
          </p:cNvSpPr>
          <p:nvPr>
            <p:ph type="dt" sz="half" idx="10"/>
          </p:nvPr>
        </p:nvSpPr>
        <p:spPr/>
        <p:txBody>
          <a:bodyPr/>
          <a:lstStyle/>
          <a:p>
            <a:fld id="{23FDF7C7-F772-4B23-B7D3-8810D5567FA2}" type="datetime1">
              <a:rPr lang="tr-TR" smtClean="0"/>
              <a:pPr/>
              <a:t>15.02.2020</a:t>
            </a:fld>
            <a:endParaRPr lang="tr-TR"/>
          </a:p>
        </p:txBody>
      </p:sp>
      <p:sp>
        <p:nvSpPr>
          <p:cNvPr id="6" name="5 Altbilgi Yer Tutucusu"/>
          <p:cNvSpPr>
            <a:spLocks noGrp="1"/>
          </p:cNvSpPr>
          <p:nvPr>
            <p:ph type="ftr" sz="quarter" idx="11"/>
          </p:nvPr>
        </p:nvSpPr>
        <p:spPr/>
        <p:txBody>
          <a:bodyPr/>
          <a:lstStyle/>
          <a:p>
            <a:r>
              <a:rPr lang="tr-TR"/>
              <a:t>Personel Hizmetleri Başkanlığı</a:t>
            </a:r>
          </a:p>
        </p:txBody>
      </p:sp>
      <p:sp>
        <p:nvSpPr>
          <p:cNvPr id="7" name="6 Slayt Numarası Yer Tutucusu"/>
          <p:cNvSpPr>
            <a:spLocks noGrp="1"/>
          </p:cNvSpPr>
          <p:nvPr>
            <p:ph type="sldNum" sz="quarter" idx="12"/>
          </p:nvPr>
        </p:nvSpPr>
        <p:spPr/>
        <p:txBody>
          <a:bodyPr/>
          <a:lstStyle/>
          <a:p>
            <a:fld id="{4F92AE7F-295E-4A77-B816-94FFD20C5131}" type="slidenum">
              <a:rPr lang="tr-TR" smtClean="0"/>
              <a:pPr/>
              <a:t>‹#›</a:t>
            </a:fld>
            <a:endParaRPr lang="tr-T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2389188" y="4800600"/>
            <a:ext cx="7315200" cy="566738"/>
          </a:xfrm>
        </p:spPr>
        <p:txBody>
          <a:bodyPr anchor="b"/>
          <a:lstStyle>
            <a:lvl1pPr algn="l">
              <a:defRPr sz="2000" b="1"/>
            </a:lvl1pPr>
          </a:lstStyle>
          <a:p>
            <a:r>
              <a:rPr lang="tr-TR"/>
              <a:t>Asıl başlık stili için tıklatın</a:t>
            </a:r>
          </a:p>
        </p:txBody>
      </p:sp>
      <p:sp>
        <p:nvSpPr>
          <p:cNvPr id="3" name="2 Resim Yer Tutucusu"/>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3 Metin Yer Tutucusu"/>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4 Veri Yer Tutucusu"/>
          <p:cNvSpPr>
            <a:spLocks noGrp="1"/>
          </p:cNvSpPr>
          <p:nvPr>
            <p:ph type="dt" sz="half" idx="10"/>
          </p:nvPr>
        </p:nvSpPr>
        <p:spPr/>
        <p:txBody>
          <a:bodyPr/>
          <a:lstStyle/>
          <a:p>
            <a:fld id="{188FEE0A-67FC-4BCA-9B54-5C4C53A0E540}" type="datetime1">
              <a:rPr lang="tr-TR" smtClean="0"/>
              <a:pPr/>
              <a:t>15.02.2020</a:t>
            </a:fld>
            <a:endParaRPr lang="tr-TR"/>
          </a:p>
        </p:txBody>
      </p:sp>
      <p:sp>
        <p:nvSpPr>
          <p:cNvPr id="6" name="5 Altbilgi Yer Tutucusu"/>
          <p:cNvSpPr>
            <a:spLocks noGrp="1"/>
          </p:cNvSpPr>
          <p:nvPr>
            <p:ph type="ftr" sz="quarter" idx="11"/>
          </p:nvPr>
        </p:nvSpPr>
        <p:spPr/>
        <p:txBody>
          <a:bodyPr/>
          <a:lstStyle/>
          <a:p>
            <a:r>
              <a:rPr lang="tr-TR"/>
              <a:t>Personel Hizmetleri Başkanlığı</a:t>
            </a:r>
          </a:p>
        </p:txBody>
      </p:sp>
      <p:sp>
        <p:nvSpPr>
          <p:cNvPr id="7" name="6 Slayt Numarası Yer Tutucusu"/>
          <p:cNvSpPr>
            <a:spLocks noGrp="1"/>
          </p:cNvSpPr>
          <p:nvPr>
            <p:ph type="sldNum" sz="quarter" idx="12"/>
          </p:nvPr>
        </p:nvSpPr>
        <p:spPr/>
        <p:txBody>
          <a:bodyPr/>
          <a:lstStyle/>
          <a:p>
            <a:fld id="{4F92AE7F-295E-4A77-B816-94FFD20C5131}" type="slidenum">
              <a:rPr lang="tr-TR" smtClean="0"/>
              <a:pPr/>
              <a:t>‹#›</a:t>
            </a:fld>
            <a:endParaRPr lang="tr-T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Dikey Metin Yer Tutucusu"/>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10"/>
          </p:nvPr>
        </p:nvSpPr>
        <p:spPr/>
        <p:txBody>
          <a:bodyPr/>
          <a:lstStyle/>
          <a:p>
            <a:fld id="{48E20B85-75D1-4E32-A44B-2C9D62F6A4CF}" type="datetime1">
              <a:rPr lang="tr-TR" smtClean="0"/>
              <a:pPr/>
              <a:t>15.02.2020</a:t>
            </a:fld>
            <a:endParaRPr lang="tr-TR"/>
          </a:p>
        </p:txBody>
      </p:sp>
      <p:sp>
        <p:nvSpPr>
          <p:cNvPr id="5" name="4 Altbilgi Yer Tutucusu"/>
          <p:cNvSpPr>
            <a:spLocks noGrp="1"/>
          </p:cNvSpPr>
          <p:nvPr>
            <p:ph type="ftr" sz="quarter" idx="11"/>
          </p:nvPr>
        </p:nvSpPr>
        <p:spPr/>
        <p:txBody>
          <a:bodyPr/>
          <a:lstStyle/>
          <a:p>
            <a:r>
              <a:rPr lang="tr-TR"/>
              <a:t>Personel Hizmetleri Başkanlığı</a:t>
            </a:r>
          </a:p>
        </p:txBody>
      </p:sp>
      <p:sp>
        <p:nvSpPr>
          <p:cNvPr id="6" name="5 Slayt Numarası Yer Tutucusu"/>
          <p:cNvSpPr>
            <a:spLocks noGrp="1"/>
          </p:cNvSpPr>
          <p:nvPr>
            <p:ph type="sldNum" sz="quarter" idx="12"/>
          </p:nvPr>
        </p:nvSpPr>
        <p:spPr/>
        <p:txBody>
          <a:bodyPr/>
          <a:lstStyle/>
          <a:p>
            <a:fld id="{4F92AE7F-295E-4A77-B816-94FFD20C5131}" type="slidenum">
              <a:rPr lang="tr-TR" smtClean="0"/>
              <a:pPr/>
              <a:t>‹#›</a:t>
            </a:fld>
            <a:endParaRPr lang="tr-T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8839200" y="274638"/>
            <a:ext cx="2741613" cy="5851525"/>
          </a:xfrm>
        </p:spPr>
        <p:txBody>
          <a:bodyPr vert="eaVert"/>
          <a:lstStyle/>
          <a:p>
            <a:r>
              <a:rPr lang="tr-TR"/>
              <a:t>Asıl başlık stili için tıklatın</a:t>
            </a:r>
          </a:p>
        </p:txBody>
      </p:sp>
      <p:sp>
        <p:nvSpPr>
          <p:cNvPr id="3" name="2 Dikey Metin Yer Tutucusu"/>
          <p:cNvSpPr>
            <a:spLocks noGrp="1"/>
          </p:cNvSpPr>
          <p:nvPr>
            <p:ph type="body" orient="vert" idx="1"/>
          </p:nvPr>
        </p:nvSpPr>
        <p:spPr>
          <a:xfrm>
            <a:off x="609600" y="274638"/>
            <a:ext cx="8077200" cy="5851525"/>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10"/>
          </p:nvPr>
        </p:nvSpPr>
        <p:spPr/>
        <p:txBody>
          <a:bodyPr/>
          <a:lstStyle/>
          <a:p>
            <a:fld id="{56116276-66C4-488A-A469-9ED23DA08CD0}" type="datetime1">
              <a:rPr lang="tr-TR" smtClean="0"/>
              <a:pPr/>
              <a:t>15.02.2020</a:t>
            </a:fld>
            <a:endParaRPr lang="tr-TR"/>
          </a:p>
        </p:txBody>
      </p:sp>
      <p:sp>
        <p:nvSpPr>
          <p:cNvPr id="5" name="4 Altbilgi Yer Tutucusu"/>
          <p:cNvSpPr>
            <a:spLocks noGrp="1"/>
          </p:cNvSpPr>
          <p:nvPr>
            <p:ph type="ftr" sz="quarter" idx="11"/>
          </p:nvPr>
        </p:nvSpPr>
        <p:spPr/>
        <p:txBody>
          <a:bodyPr/>
          <a:lstStyle/>
          <a:p>
            <a:r>
              <a:rPr lang="tr-TR"/>
              <a:t>Personel Hizmetleri Başkanlığı</a:t>
            </a:r>
          </a:p>
        </p:txBody>
      </p:sp>
      <p:sp>
        <p:nvSpPr>
          <p:cNvPr id="6" name="5 Slayt Numarası Yer Tutucusu"/>
          <p:cNvSpPr>
            <a:spLocks noGrp="1"/>
          </p:cNvSpPr>
          <p:nvPr>
            <p:ph type="sldNum" sz="quarter" idx="12"/>
          </p:nvPr>
        </p:nvSpPr>
        <p:spPr/>
        <p:txBody>
          <a:bodyPr/>
          <a:lstStyle/>
          <a:p>
            <a:fld id="{4F92AE7F-295E-4A77-B816-94FFD20C5131}" type="slidenum">
              <a:rPr lang="tr-TR" smtClean="0"/>
              <a:pPr/>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2" Type="http://schemas.openxmlformats.org/officeDocument/2006/relationships/theme" Target="../theme/theme2.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609521" y="274639"/>
            <a:ext cx="10971372" cy="1143000"/>
          </a:xfrm>
          <a:prstGeom prst="rect">
            <a:avLst/>
          </a:prstGeom>
        </p:spPr>
        <p:txBody>
          <a:bodyPr vert="horz" lIns="121908" tIns="60954" rIns="121908" bIns="60954" rtlCol="0" anchor="ctr">
            <a:normAutofit/>
          </a:bodyPr>
          <a:lstStyle/>
          <a:p>
            <a:r>
              <a:rPr lang="tr-TR"/>
              <a:t>Asıl başlık stili için tıklatın</a:t>
            </a:r>
          </a:p>
        </p:txBody>
      </p:sp>
      <p:sp>
        <p:nvSpPr>
          <p:cNvPr id="3" name="2 Metin Yer Tutucusu"/>
          <p:cNvSpPr>
            <a:spLocks noGrp="1"/>
          </p:cNvSpPr>
          <p:nvPr>
            <p:ph type="body" idx="1"/>
          </p:nvPr>
        </p:nvSpPr>
        <p:spPr>
          <a:xfrm>
            <a:off x="609521" y="1600201"/>
            <a:ext cx="10971372" cy="4525963"/>
          </a:xfrm>
          <a:prstGeom prst="rect">
            <a:avLst/>
          </a:prstGeom>
        </p:spPr>
        <p:txBody>
          <a:bodyPr vert="horz" lIns="121908" tIns="60954" rIns="121908" bIns="60954"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2"/>
          </p:nvPr>
        </p:nvSpPr>
        <p:spPr>
          <a:xfrm>
            <a:off x="609521" y="6356351"/>
            <a:ext cx="2844430" cy="365125"/>
          </a:xfrm>
          <a:prstGeom prst="rect">
            <a:avLst/>
          </a:prstGeom>
        </p:spPr>
        <p:txBody>
          <a:bodyPr vert="horz" lIns="121908" tIns="60954" rIns="121908" bIns="60954" rtlCol="0" anchor="ctr"/>
          <a:lstStyle>
            <a:lvl1pPr algn="l">
              <a:defRPr sz="1600">
                <a:solidFill>
                  <a:schemeClr val="tx1">
                    <a:tint val="75000"/>
                  </a:schemeClr>
                </a:solidFill>
              </a:defRPr>
            </a:lvl1pPr>
          </a:lstStyle>
          <a:p>
            <a:fld id="{8584A291-1F6B-480C-9E98-E72DC0DC0B31}" type="datetime1">
              <a:rPr lang="tr-TR" smtClean="0"/>
              <a:pPr/>
              <a:t>15.02.2020</a:t>
            </a:fld>
            <a:endParaRPr lang="tr-TR" dirty="0"/>
          </a:p>
        </p:txBody>
      </p:sp>
      <p:sp>
        <p:nvSpPr>
          <p:cNvPr id="5" name="4 Altbilgi Yer Tutucusu"/>
          <p:cNvSpPr>
            <a:spLocks noGrp="1"/>
          </p:cNvSpPr>
          <p:nvPr>
            <p:ph type="ftr" sz="quarter" idx="3"/>
          </p:nvPr>
        </p:nvSpPr>
        <p:spPr>
          <a:xfrm>
            <a:off x="4165058" y="6356351"/>
            <a:ext cx="3860297" cy="365125"/>
          </a:xfrm>
          <a:prstGeom prst="rect">
            <a:avLst/>
          </a:prstGeom>
        </p:spPr>
        <p:txBody>
          <a:bodyPr vert="horz" lIns="121908" tIns="60954" rIns="121908" bIns="60954" rtlCol="0" anchor="ctr"/>
          <a:lstStyle>
            <a:lvl1pPr algn="ctr">
              <a:defRPr sz="1600">
                <a:solidFill>
                  <a:schemeClr val="tx1">
                    <a:tint val="75000"/>
                  </a:schemeClr>
                </a:solidFill>
              </a:defRPr>
            </a:lvl1pPr>
          </a:lstStyle>
          <a:p>
            <a:r>
              <a:rPr lang="tr-TR" dirty="0"/>
              <a:t>Personel Hizmetleri Başkanlığı</a:t>
            </a:r>
          </a:p>
        </p:txBody>
      </p:sp>
      <p:sp>
        <p:nvSpPr>
          <p:cNvPr id="6" name="5 Slayt Numarası Yer Tutucusu"/>
          <p:cNvSpPr>
            <a:spLocks noGrp="1"/>
          </p:cNvSpPr>
          <p:nvPr>
            <p:ph type="sldNum" sz="quarter" idx="4"/>
          </p:nvPr>
        </p:nvSpPr>
        <p:spPr>
          <a:xfrm>
            <a:off x="8736463" y="6356351"/>
            <a:ext cx="2844430" cy="365125"/>
          </a:xfrm>
          <a:prstGeom prst="rect">
            <a:avLst/>
          </a:prstGeom>
        </p:spPr>
        <p:txBody>
          <a:bodyPr vert="horz" lIns="121908" tIns="60954" rIns="121908" bIns="60954" rtlCol="0" anchor="ctr"/>
          <a:lstStyle>
            <a:lvl1pPr algn="r">
              <a:defRPr sz="1600">
                <a:solidFill>
                  <a:schemeClr val="tx1">
                    <a:tint val="75000"/>
                  </a:schemeClr>
                </a:solidFill>
              </a:defRPr>
            </a:lvl1pPr>
          </a:lstStyle>
          <a:p>
            <a:fld id="{216F07E3-2268-4DE3-9351-58CC78963B01}" type="slidenum">
              <a:rPr lang="tr-TR" smtClean="0"/>
              <a:pPr/>
              <a:t>‹#›</a:t>
            </a:fld>
            <a:endParaRPr lang="tr-TR"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ctr" defTabSz="1219078" rtl="0" eaLnBrk="1" latinLnBrk="0" hangingPunct="1">
        <a:spcBef>
          <a:spcPct val="0"/>
        </a:spcBef>
        <a:buNone/>
        <a:defRPr sz="5900" kern="1200">
          <a:solidFill>
            <a:schemeClr val="tx1"/>
          </a:solidFill>
          <a:latin typeface="+mj-lt"/>
          <a:ea typeface="+mj-ea"/>
          <a:cs typeface="+mj-cs"/>
        </a:defRPr>
      </a:lvl1pPr>
    </p:titleStyle>
    <p:bodyStyle>
      <a:lvl1pPr marL="457154" indent="-457154" algn="l" defTabSz="1219078"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01" indent="-380962" algn="l" defTabSz="1219078"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3848" indent="-304770" algn="l" defTabSz="1219078"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387" indent="-304770" algn="l" defTabSz="1219078"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2926" indent="-304770" algn="l" defTabSz="1219078"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465" indent="-304770" algn="l" defTabSz="1219078"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004" indent="-304770" algn="l" defTabSz="1219078"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543" indent="-304770" algn="l" defTabSz="1219078"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082" indent="-304770" algn="l" defTabSz="1219078"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tr-TR"/>
      </a:defPPr>
      <a:lvl1pPr marL="0" algn="l" defTabSz="1219078" rtl="0" eaLnBrk="1" latinLnBrk="0" hangingPunct="1">
        <a:defRPr sz="2400" kern="1200">
          <a:solidFill>
            <a:schemeClr val="tx1"/>
          </a:solidFill>
          <a:latin typeface="+mn-lt"/>
          <a:ea typeface="+mn-ea"/>
          <a:cs typeface="+mn-cs"/>
        </a:defRPr>
      </a:lvl1pPr>
      <a:lvl2pPr marL="609539" algn="l" defTabSz="1219078" rtl="0" eaLnBrk="1" latinLnBrk="0" hangingPunct="1">
        <a:defRPr sz="2400" kern="1200">
          <a:solidFill>
            <a:schemeClr val="tx1"/>
          </a:solidFill>
          <a:latin typeface="+mn-lt"/>
          <a:ea typeface="+mn-ea"/>
          <a:cs typeface="+mn-cs"/>
        </a:defRPr>
      </a:lvl2pPr>
      <a:lvl3pPr marL="1219078" algn="l" defTabSz="1219078" rtl="0" eaLnBrk="1" latinLnBrk="0" hangingPunct="1">
        <a:defRPr sz="2400" kern="1200">
          <a:solidFill>
            <a:schemeClr val="tx1"/>
          </a:solidFill>
          <a:latin typeface="+mn-lt"/>
          <a:ea typeface="+mn-ea"/>
          <a:cs typeface="+mn-cs"/>
        </a:defRPr>
      </a:lvl3pPr>
      <a:lvl4pPr marL="1828617" algn="l" defTabSz="1219078" rtl="0" eaLnBrk="1" latinLnBrk="0" hangingPunct="1">
        <a:defRPr sz="2400" kern="1200">
          <a:solidFill>
            <a:schemeClr val="tx1"/>
          </a:solidFill>
          <a:latin typeface="+mn-lt"/>
          <a:ea typeface="+mn-ea"/>
          <a:cs typeface="+mn-cs"/>
        </a:defRPr>
      </a:lvl4pPr>
      <a:lvl5pPr marL="2438156" algn="l" defTabSz="1219078" rtl="0" eaLnBrk="1" latinLnBrk="0" hangingPunct="1">
        <a:defRPr sz="2400" kern="1200">
          <a:solidFill>
            <a:schemeClr val="tx1"/>
          </a:solidFill>
          <a:latin typeface="+mn-lt"/>
          <a:ea typeface="+mn-ea"/>
          <a:cs typeface="+mn-cs"/>
        </a:defRPr>
      </a:lvl5pPr>
      <a:lvl6pPr marL="3047695" algn="l" defTabSz="1219078" rtl="0" eaLnBrk="1" latinLnBrk="0" hangingPunct="1">
        <a:defRPr sz="2400" kern="1200">
          <a:solidFill>
            <a:schemeClr val="tx1"/>
          </a:solidFill>
          <a:latin typeface="+mn-lt"/>
          <a:ea typeface="+mn-ea"/>
          <a:cs typeface="+mn-cs"/>
        </a:defRPr>
      </a:lvl6pPr>
      <a:lvl7pPr marL="3657234" algn="l" defTabSz="1219078" rtl="0" eaLnBrk="1" latinLnBrk="0" hangingPunct="1">
        <a:defRPr sz="2400" kern="1200">
          <a:solidFill>
            <a:schemeClr val="tx1"/>
          </a:solidFill>
          <a:latin typeface="+mn-lt"/>
          <a:ea typeface="+mn-ea"/>
          <a:cs typeface="+mn-cs"/>
        </a:defRPr>
      </a:lvl7pPr>
      <a:lvl8pPr marL="4266773" algn="l" defTabSz="1219078" rtl="0" eaLnBrk="1" latinLnBrk="0" hangingPunct="1">
        <a:defRPr sz="2400" kern="1200">
          <a:solidFill>
            <a:schemeClr val="tx1"/>
          </a:solidFill>
          <a:latin typeface="+mn-lt"/>
          <a:ea typeface="+mn-ea"/>
          <a:cs typeface="+mn-cs"/>
        </a:defRPr>
      </a:lvl8pPr>
      <a:lvl9pPr marL="4876312" algn="l" defTabSz="1219078" rtl="0" eaLnBrk="1" latinLnBrk="0" hangingPunct="1">
        <a:defRPr sz="2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609600" y="274638"/>
            <a:ext cx="10971213" cy="1143000"/>
          </a:xfrm>
          <a:prstGeom prst="rect">
            <a:avLst/>
          </a:prstGeom>
        </p:spPr>
        <p:txBody>
          <a:bodyPr vert="horz" lIns="91440" tIns="45720" rIns="91440" bIns="45720" rtlCol="0" anchor="ctr">
            <a:normAutofit/>
          </a:bodyPr>
          <a:lstStyle/>
          <a:p>
            <a:r>
              <a:rPr lang="tr-TR"/>
              <a:t>Asıl başlık stili için tıklatın</a:t>
            </a:r>
          </a:p>
        </p:txBody>
      </p:sp>
      <p:sp>
        <p:nvSpPr>
          <p:cNvPr id="3" name="2 Metin Yer Tutucusu"/>
          <p:cNvSpPr>
            <a:spLocks noGrp="1"/>
          </p:cNvSpPr>
          <p:nvPr>
            <p:ph type="body" idx="1"/>
          </p:nvPr>
        </p:nvSpPr>
        <p:spPr>
          <a:xfrm>
            <a:off x="609600" y="1600200"/>
            <a:ext cx="10971213" cy="4525963"/>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7BDDFB5-7076-408A-B6F7-3A7D7ADB9BAD}" type="datetime1">
              <a:rPr lang="tr-TR" smtClean="0"/>
              <a:pPr/>
              <a:t>15.02.2020</a:t>
            </a:fld>
            <a:endParaRPr lang="tr-TR"/>
          </a:p>
        </p:txBody>
      </p:sp>
      <p:sp>
        <p:nvSpPr>
          <p:cNvPr id="5" name="4 Altbilgi Yer Tutucusu"/>
          <p:cNvSpPr>
            <a:spLocks noGrp="1"/>
          </p:cNvSpPr>
          <p:nvPr>
            <p:ph type="ftr" sz="quarter" idx="3"/>
          </p:nvPr>
        </p:nvSpPr>
        <p:spPr>
          <a:xfrm>
            <a:off x="4165600" y="6356350"/>
            <a:ext cx="3859213"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tr-TR"/>
              <a:t>Personel Hizmetleri Başkanlığı</a:t>
            </a:r>
          </a:p>
        </p:txBody>
      </p:sp>
      <p:sp>
        <p:nvSpPr>
          <p:cNvPr id="6" name="5 Slayt Numarası Yer Tutucusu"/>
          <p:cNvSpPr>
            <a:spLocks noGrp="1"/>
          </p:cNvSpPr>
          <p:nvPr>
            <p:ph type="sldNum" sz="quarter" idx="4"/>
          </p:nvPr>
        </p:nvSpPr>
        <p:spPr>
          <a:xfrm>
            <a:off x="8736013" y="6356350"/>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92AE7F-295E-4A77-B816-94FFD20C5131}" type="slidenum">
              <a:rPr lang="tr-TR" smtClean="0"/>
              <a:pPr/>
              <a:t>‹#›</a:t>
            </a:fld>
            <a:endParaRPr lang="tr-T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jpeg"/><Relationship Id="rId1" Type="http://schemas.openxmlformats.org/officeDocument/2006/relationships/slideLayout" Target="../slideLayouts/slideLayout4.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4.png"/><Relationship Id="rId1" Type="http://schemas.openxmlformats.org/officeDocument/2006/relationships/slideLayout" Target="../slideLayouts/slideLayout4.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5.jpeg"/><Relationship Id="rId1" Type="http://schemas.openxmlformats.org/officeDocument/2006/relationships/slideLayout" Target="../slideLayouts/slideLayout4.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6.jpeg"/><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7.png"/><Relationship Id="rId5" Type="http://schemas.openxmlformats.org/officeDocument/2006/relationships/hyperlink" Target="https://www.kaysis.gov.tr/" TargetMode="External"/><Relationship Id="rId1" Type="http://schemas.openxmlformats.org/officeDocument/2006/relationships/slideLayout" Target="../slideLayouts/slideLayout4.xml"/><Relationship Id="rId2"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8.jpeg"/><Relationship Id="rId1" Type="http://schemas.openxmlformats.org/officeDocument/2006/relationships/slideLayout" Target="../slideLayouts/slideLayout4.xml"/><Relationship Id="rId2"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jpe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9.png"/><Relationship Id="rId1" Type="http://schemas.openxmlformats.org/officeDocument/2006/relationships/slideLayout" Target="../slideLayouts/slideLayout4.xml"/><Relationship Id="rId2"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jpe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diagramData" Target="../diagrams/data1.xml"/><Relationship Id="rId5" Type="http://schemas.openxmlformats.org/officeDocument/2006/relationships/diagramLayout" Target="../diagrams/layout1.xml"/><Relationship Id="rId6" Type="http://schemas.openxmlformats.org/officeDocument/2006/relationships/diagramQuickStyle" Target="../diagrams/quickStyle1.xml"/><Relationship Id="rId7" Type="http://schemas.openxmlformats.org/officeDocument/2006/relationships/diagramColors" Target="../diagrams/colors1.xml"/><Relationship Id="rId8" Type="http://schemas.microsoft.com/office/2007/relationships/diagramDrawing" Target="../diagrams/drawing1.xml"/><Relationship Id="rId1" Type="http://schemas.openxmlformats.org/officeDocument/2006/relationships/slideLayout" Target="../slideLayouts/slideLayout4.xml"/><Relationship Id="rId2"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 Id="rId3" Type="http://schemas.openxmlformats.org/officeDocument/2006/relationships/image" Target="../media/image2.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jpe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12.jpeg"/><Relationship Id="rId5" Type="http://schemas.openxmlformats.org/officeDocument/2006/relationships/image" Target="../media/image13.png"/><Relationship Id="rId6" Type="http://schemas.openxmlformats.org/officeDocument/2006/relationships/image" Target="../media/image14.png"/><Relationship Id="rId1" Type="http://schemas.openxmlformats.org/officeDocument/2006/relationships/slideLayout" Target="../slideLayouts/slideLayout4.xml"/><Relationship Id="rId2" Type="http://schemas.openxmlformats.org/officeDocument/2006/relationships/notesSlide" Target="../notesSlides/notesSlide17.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12.jpeg"/><Relationship Id="rId5" Type="http://schemas.openxmlformats.org/officeDocument/2006/relationships/image" Target="../media/image13.png"/><Relationship Id="rId6" Type="http://schemas.openxmlformats.org/officeDocument/2006/relationships/image" Target="../media/image14.png"/><Relationship Id="rId1" Type="http://schemas.openxmlformats.org/officeDocument/2006/relationships/slideLayout" Target="../slideLayouts/slideLayout4.xml"/><Relationship Id="rId2" Type="http://schemas.openxmlformats.org/officeDocument/2006/relationships/notesSlide" Target="../notesSlides/notesSlide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9.xml"/><Relationship Id="rId3" Type="http://schemas.openxmlformats.org/officeDocument/2006/relationships/image" Target="../media/image2.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0.xml"/><Relationship Id="rId3" Type="http://schemas.openxmlformats.org/officeDocument/2006/relationships/image" Target="../media/image2.jpeg"/></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15.png"/><Relationship Id="rId5" Type="http://schemas.openxmlformats.org/officeDocument/2006/relationships/image" Target="../media/image16.tiff"/><Relationship Id="rId1" Type="http://schemas.openxmlformats.org/officeDocument/2006/relationships/slideLayout" Target="../slideLayouts/slideLayout4.xml"/><Relationship Id="rId2" Type="http://schemas.openxmlformats.org/officeDocument/2006/relationships/notesSlide" Target="../notesSlides/notesSlide21.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17.gif"/><Relationship Id="rId1" Type="http://schemas.openxmlformats.org/officeDocument/2006/relationships/slideLayout" Target="../slideLayouts/slideLayout4.xml"/><Relationship Id="rId2" Type="http://schemas.openxmlformats.org/officeDocument/2006/relationships/notesSlide" Target="../notesSlides/notesSlide2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5.xml"/><Relationship Id="rId3" Type="http://schemas.openxmlformats.org/officeDocument/2006/relationships/image" Target="../media/image2.jpeg"/></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18.jpeg"/><Relationship Id="rId1" Type="http://schemas.openxmlformats.org/officeDocument/2006/relationships/slideLayout" Target="../slideLayouts/slideLayout4.xml"/><Relationship Id="rId2" Type="http://schemas.openxmlformats.org/officeDocument/2006/relationships/notesSlide" Target="../notesSlides/notesSlide2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jpeg"/></Relationships>
</file>

<file path=ppt/slides/_rels/slide29.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19.png"/><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 Id="rId3" Type="http://schemas.openxmlformats.org/officeDocument/2006/relationships/image" Target="../media/image2.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0.xml"/><Relationship Id="rId3" Type="http://schemas.openxmlformats.org/officeDocument/2006/relationships/image" Target="../media/image2.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1.xml"/><Relationship Id="rId3" Type="http://schemas.openxmlformats.org/officeDocument/2006/relationships/image" Target="../media/image2.jpeg"/></Relationships>
</file>

<file path=ppt/slides/_rels/slide33.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20.png"/><Relationship Id="rId1" Type="http://schemas.openxmlformats.org/officeDocument/2006/relationships/slideLayout" Target="../slideLayouts/slideLayout4.xml"/><Relationship Id="rId2" Type="http://schemas.openxmlformats.org/officeDocument/2006/relationships/notesSlide" Target="../notesSlides/notesSlide32.xml"/></Relationships>
</file>

<file path=ppt/slides/_rels/slide34.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hyperlink" Target="http://www.kaysis.gov.tr/" TargetMode="External"/><Relationship Id="rId1" Type="http://schemas.openxmlformats.org/officeDocument/2006/relationships/slideLayout" Target="../slideLayouts/slideLayout4.xml"/><Relationship Id="rId2" Type="http://schemas.openxmlformats.org/officeDocument/2006/relationships/notesSlide" Target="../notesSlides/notesSlide3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4.xml"/><Relationship Id="rId3" Type="http://schemas.openxmlformats.org/officeDocument/2006/relationships/image" Target="../media/image2.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5.xml"/><Relationship Id="rId3" Type="http://schemas.openxmlformats.org/officeDocument/2006/relationships/image" Target="../media/image2.jpeg"/></Relationships>
</file>

<file path=ppt/slides/_rels/slide37.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21.jpeg"/><Relationship Id="rId1" Type="http://schemas.openxmlformats.org/officeDocument/2006/relationships/slideLayout" Target="../slideLayouts/slideLayout4.xml"/><Relationship Id="rId2" Type="http://schemas.openxmlformats.org/officeDocument/2006/relationships/notesSlide" Target="../notesSlides/notesSlide36.xml"/></Relationships>
</file>

<file path=ppt/slides/_rels/slide38.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13.png"/><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2.jpeg"/></Relationships>
</file>

<file path=ppt/slides/_rels/slide40.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22.jpeg"/><Relationship Id="rId5" Type="http://schemas.openxmlformats.org/officeDocument/2006/relationships/image" Target="../media/image23.jpeg"/><Relationship Id="rId1" Type="http://schemas.openxmlformats.org/officeDocument/2006/relationships/slideLayout" Target="../slideLayouts/slideLayout4.xml"/><Relationship Id="rId2" Type="http://schemas.openxmlformats.org/officeDocument/2006/relationships/notesSlide" Target="../notesSlides/notesSlide39.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2.jpeg"/></Relationships>
</file>

<file path=ppt/slides/_rels/slide42.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24.png"/><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2.jpe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3.xml"/><Relationship Id="rId3" Type="http://schemas.openxmlformats.org/officeDocument/2006/relationships/image" Target="../media/image2.jpe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4.xml"/><Relationship Id="rId3" Type="http://schemas.openxmlformats.org/officeDocument/2006/relationships/image" Target="../media/image2.jpeg"/></Relationships>
</file>

<file path=ppt/slides/_rels/slide46.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22.jpeg"/><Relationship Id="rId1" Type="http://schemas.openxmlformats.org/officeDocument/2006/relationships/slideLayout" Target="../slideLayouts/slideLayout4.xml"/><Relationship Id="rId2" Type="http://schemas.openxmlformats.org/officeDocument/2006/relationships/notesSlide" Target="../notesSlides/notesSlide45.xml"/></Relationships>
</file>

<file path=ppt/slides/_rels/slide47.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25.jpeg"/><Relationship Id="rId1" Type="http://schemas.openxmlformats.org/officeDocument/2006/relationships/slideLayout" Target="../slideLayouts/slideLayout4.xml"/><Relationship Id="rId2" Type="http://schemas.openxmlformats.org/officeDocument/2006/relationships/notesSlide" Target="../notesSlides/notesSlide4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 Id="rId3" Type="http://schemas.openxmlformats.org/officeDocument/2006/relationships/image" Target="../media/image2.jpe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 Id="rId3" Type="http://schemas.openxmlformats.org/officeDocument/2006/relationships/image" Target="../media/image2.jpe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9.xml"/><Relationship Id="rId3" Type="http://schemas.openxmlformats.org/officeDocument/2006/relationships/image" Target="../media/image2.jpeg"/></Relationships>
</file>

<file path=ppt/slides/_rels/slide51.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26.png"/><Relationship Id="rId1" Type="http://schemas.openxmlformats.org/officeDocument/2006/relationships/slideLayout" Target="../slideLayouts/slideLayout4.xml"/><Relationship Id="rId2" Type="http://schemas.openxmlformats.org/officeDocument/2006/relationships/notesSlide" Target="../notesSlides/notesSlide50.xml"/></Relationships>
</file>

<file path=ppt/slides/_rels/slide52.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27.png"/><Relationship Id="rId1" Type="http://schemas.openxmlformats.org/officeDocument/2006/relationships/slideLayout" Target="../slideLayouts/slideLayout4.xml"/><Relationship Id="rId2" Type="http://schemas.openxmlformats.org/officeDocument/2006/relationships/notesSlide" Target="../notesSlides/notesSlide51.xml"/></Relationships>
</file>

<file path=ppt/slides/_rels/slide53.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28.jpeg"/><Relationship Id="rId5" Type="http://schemas.openxmlformats.org/officeDocument/2006/relationships/image" Target="../media/image29.jpeg"/><Relationship Id="rId1" Type="http://schemas.openxmlformats.org/officeDocument/2006/relationships/slideLayout" Target="../slideLayouts/slideLayout4.xml"/><Relationship Id="rId2" Type="http://schemas.openxmlformats.org/officeDocument/2006/relationships/notesSlide" Target="../notesSlides/notesSlide5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3.xml"/><Relationship Id="rId3" Type="http://schemas.openxmlformats.org/officeDocument/2006/relationships/image" Target="../media/image2.jpeg"/></Relationships>
</file>

<file path=ppt/slides/_rels/slide55.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0.png"/><Relationship Id="rId1" Type="http://schemas.openxmlformats.org/officeDocument/2006/relationships/slideLayout" Target="../slideLayouts/slideLayout4.xml"/><Relationship Id="rId2" Type="http://schemas.openxmlformats.org/officeDocument/2006/relationships/notesSlide" Target="../notesSlides/notesSlide5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5.xml"/><Relationship Id="rId3" Type="http://schemas.openxmlformats.org/officeDocument/2006/relationships/image" Target="../media/image2.jpe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6.xml"/><Relationship Id="rId3" Type="http://schemas.openxmlformats.org/officeDocument/2006/relationships/image" Target="../media/image2.jpeg"/></Relationships>
</file>

<file path=ppt/slides/_rels/slide58.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1.png"/><Relationship Id="rId5" Type="http://schemas.openxmlformats.org/officeDocument/2006/relationships/image" Target="../media/image16.tiff"/><Relationship Id="rId6" Type="http://schemas.openxmlformats.org/officeDocument/2006/relationships/image" Target="../media/image23.jpeg"/><Relationship Id="rId1" Type="http://schemas.openxmlformats.org/officeDocument/2006/relationships/slideLayout" Target="../slideLayouts/slideLayout4.xml"/><Relationship Id="rId2" Type="http://schemas.openxmlformats.org/officeDocument/2006/relationships/notesSlide" Target="../notesSlides/notesSlide57.xml"/></Relationships>
</file>

<file path=ppt/slides/_rels/slide59.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16.tiff"/><Relationship Id="rId1" Type="http://schemas.openxmlformats.org/officeDocument/2006/relationships/slideLayout" Target="../slideLayouts/slideLayout4.xml"/><Relationship Id="rId2" Type="http://schemas.openxmlformats.org/officeDocument/2006/relationships/notesSlide" Target="../notesSlides/notesSlide58.xml"/></Relationships>
</file>

<file path=ppt/slides/_rels/slide60.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16.tiff"/><Relationship Id="rId1" Type="http://schemas.openxmlformats.org/officeDocument/2006/relationships/slideLayout" Target="../slideLayouts/slideLayout2.xml"/><Relationship Id="rId2" Type="http://schemas.openxmlformats.org/officeDocument/2006/relationships/notesSlide" Target="../notesSlides/notesSlide59.xml"/></Relationships>
</file>

<file path=ppt/slides/_rels/slide61.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2.jpeg"/><Relationship Id="rId5" Type="http://schemas.openxmlformats.org/officeDocument/2006/relationships/image" Target="../media/image16.tiff"/><Relationship Id="rId1" Type="http://schemas.openxmlformats.org/officeDocument/2006/relationships/slideLayout" Target="../slideLayouts/slideLayout5.xml"/><Relationship Id="rId2" Type="http://schemas.openxmlformats.org/officeDocument/2006/relationships/notesSlide" Target="../notesSlides/notesSlide60.xml"/></Relationships>
</file>

<file path=ppt/slides/_rels/slide62.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3.jpeg"/><Relationship Id="rId5" Type="http://schemas.openxmlformats.org/officeDocument/2006/relationships/image" Target="../media/image16.tiff"/><Relationship Id="rId1" Type="http://schemas.openxmlformats.org/officeDocument/2006/relationships/slideLayout" Target="../slideLayouts/slideLayout5.xml"/><Relationship Id="rId2" Type="http://schemas.openxmlformats.org/officeDocument/2006/relationships/notesSlide" Target="../notesSlides/notesSlide61.xml"/></Relationships>
</file>

<file path=ppt/slides/_rels/slide63.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4.jpeg"/><Relationship Id="rId5" Type="http://schemas.openxmlformats.org/officeDocument/2006/relationships/image" Target="../media/image35.jpeg"/><Relationship Id="rId6" Type="http://schemas.openxmlformats.org/officeDocument/2006/relationships/image" Target="../media/image16.tiff"/><Relationship Id="rId1" Type="http://schemas.openxmlformats.org/officeDocument/2006/relationships/slideLayout" Target="../slideLayouts/slideLayout4.xml"/><Relationship Id="rId2" Type="http://schemas.openxmlformats.org/officeDocument/2006/relationships/notesSlide" Target="../notesSlides/notesSlide62.xml"/></Relationships>
</file>

<file path=ppt/slides/_rels/slide64.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16.tiff"/><Relationship Id="rId1" Type="http://schemas.openxmlformats.org/officeDocument/2006/relationships/slideLayout" Target="../slideLayouts/slideLayout4.xml"/><Relationship Id="rId2" Type="http://schemas.openxmlformats.org/officeDocument/2006/relationships/notesSlide" Target="../notesSlides/notesSlide63.xml"/></Relationships>
</file>

<file path=ppt/slides/_rels/slide65.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16.tiff"/><Relationship Id="rId1" Type="http://schemas.openxmlformats.org/officeDocument/2006/relationships/slideLayout" Target="../slideLayouts/slideLayout2.xml"/><Relationship Id="rId2" Type="http://schemas.openxmlformats.org/officeDocument/2006/relationships/notesSlide" Target="../notesSlides/notesSlide64.xml"/></Relationships>
</file>

<file path=ppt/slides/_rels/slide66.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6.png"/><Relationship Id="rId5" Type="http://schemas.openxmlformats.org/officeDocument/2006/relationships/image" Target="../media/image23.jpeg"/><Relationship Id="rId1" Type="http://schemas.openxmlformats.org/officeDocument/2006/relationships/slideLayout" Target="../slideLayouts/slideLayout2.xml"/><Relationship Id="rId2" Type="http://schemas.openxmlformats.org/officeDocument/2006/relationships/notesSlide" Target="../notesSlides/notesSlide65.xml"/></Relationships>
</file>

<file path=ppt/slides/_rels/slide67.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7.jpeg"/><Relationship Id="rId5" Type="http://schemas.openxmlformats.org/officeDocument/2006/relationships/image" Target="../media/image38.jpeg"/><Relationship Id="rId1" Type="http://schemas.openxmlformats.org/officeDocument/2006/relationships/slideLayout" Target="../slideLayouts/slideLayout4.xml"/><Relationship Id="rId2" Type="http://schemas.openxmlformats.org/officeDocument/2006/relationships/notesSlide" Target="../notesSlides/notesSlide66.xml"/></Relationships>
</file>

<file path=ppt/slides/_rels/slide68.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9.png"/><Relationship Id="rId5" Type="http://schemas.openxmlformats.org/officeDocument/2006/relationships/image" Target="../media/image40.jpeg"/><Relationship Id="rId1" Type="http://schemas.openxmlformats.org/officeDocument/2006/relationships/slideLayout" Target="../slideLayouts/slideLayout4.xml"/><Relationship Id="rId2" Type="http://schemas.openxmlformats.org/officeDocument/2006/relationships/notesSlide" Target="../notesSlides/notesSlide67.xml"/></Relationships>
</file>

<file path=ppt/slides/_rels/slide69.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41.jpeg"/><Relationship Id="rId1" Type="http://schemas.openxmlformats.org/officeDocument/2006/relationships/slideLayout" Target="../slideLayouts/slideLayout4.xml"/><Relationship Id="rId2" Type="http://schemas.openxmlformats.org/officeDocument/2006/relationships/notesSlide" Target="../notesSlides/notesSlide68.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9.xml"/><Relationship Id="rId3" Type="http://schemas.openxmlformats.org/officeDocument/2006/relationships/image" Target="../media/image2.jpeg"/></Relationships>
</file>

<file path=ppt/slides/_rels/slide71.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42.jpeg"/><Relationship Id="rId5" Type="http://schemas.openxmlformats.org/officeDocument/2006/relationships/image" Target="../media/image23.jpeg"/><Relationship Id="rId6" Type="http://schemas.openxmlformats.org/officeDocument/2006/relationships/image" Target="../media/image43.jpeg"/><Relationship Id="rId1" Type="http://schemas.openxmlformats.org/officeDocument/2006/relationships/slideLayout" Target="../slideLayouts/slideLayout4.xml"/><Relationship Id="rId2" Type="http://schemas.openxmlformats.org/officeDocument/2006/relationships/notesSlide" Target="../notesSlides/notesSlide70.xml"/></Relationships>
</file>

<file path=ppt/slides/_rels/slide72.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44.jpeg"/><Relationship Id="rId5" Type="http://schemas.openxmlformats.org/officeDocument/2006/relationships/image" Target="../media/image43.jpeg"/><Relationship Id="rId6" Type="http://schemas.openxmlformats.org/officeDocument/2006/relationships/image" Target="../media/image45.jpeg"/><Relationship Id="rId1" Type="http://schemas.openxmlformats.org/officeDocument/2006/relationships/slideLayout" Target="../slideLayouts/slideLayout4.xml"/><Relationship Id="rId2" Type="http://schemas.openxmlformats.org/officeDocument/2006/relationships/notesSlide" Target="../notesSlides/notesSlide71.xml"/></Relationships>
</file>

<file path=ppt/slides/_rels/slide73.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46.jpeg"/><Relationship Id="rId1" Type="http://schemas.openxmlformats.org/officeDocument/2006/relationships/slideLayout" Target="../slideLayouts/slideLayout4.xml"/><Relationship Id="rId2" Type="http://schemas.openxmlformats.org/officeDocument/2006/relationships/notesSlide" Target="../notesSlides/notesSlide72.xml"/></Relationships>
</file>

<file path=ppt/slides/_rels/slide74.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47.png"/><Relationship Id="rId1" Type="http://schemas.openxmlformats.org/officeDocument/2006/relationships/slideLayout" Target="../slideLayouts/slideLayout4.xml"/><Relationship Id="rId2" Type="http://schemas.openxmlformats.org/officeDocument/2006/relationships/notesSlide" Target="../notesSlides/notesSlide73.xml"/></Relationships>
</file>

<file path=ppt/slides/_rels/slide75.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48.jpeg"/><Relationship Id="rId5" Type="http://schemas.openxmlformats.org/officeDocument/2006/relationships/image" Target="../media/image49.jpeg"/><Relationship Id="rId1" Type="http://schemas.openxmlformats.org/officeDocument/2006/relationships/slideLayout" Target="../slideLayouts/slideLayout4.xml"/><Relationship Id="rId2" Type="http://schemas.openxmlformats.org/officeDocument/2006/relationships/notesSlide" Target="../notesSlides/notesSlide74.xml"/></Relationships>
</file>

<file path=ppt/slides/_rels/slide76.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48.jpeg"/><Relationship Id="rId5" Type="http://schemas.openxmlformats.org/officeDocument/2006/relationships/image" Target="../media/image49.jpeg"/><Relationship Id="rId1" Type="http://schemas.openxmlformats.org/officeDocument/2006/relationships/slideLayout" Target="../slideLayouts/slideLayout4.xml"/><Relationship Id="rId2" Type="http://schemas.openxmlformats.org/officeDocument/2006/relationships/notesSlide" Target="../notesSlides/notesSlide75.xml"/></Relationships>
</file>

<file path=ppt/slides/_rels/slide77.xml.rels><?xml version="1.0" encoding="UTF-8" standalone="yes"?>
<Relationships xmlns="http://schemas.openxmlformats.org/package/2006/relationships"><Relationship Id="rId3" Type="http://schemas.openxmlformats.org/officeDocument/2006/relationships/notesSlide" Target="../notesSlides/notesSlide76.xml"/><Relationship Id="rId4" Type="http://schemas.openxmlformats.org/officeDocument/2006/relationships/image" Target="../media/image2.jpeg"/><Relationship Id="rId5" Type="http://schemas.openxmlformats.org/officeDocument/2006/relationships/image" Target="../media/image50.jpeg"/><Relationship Id="rId1" Type="http://schemas.openxmlformats.org/officeDocument/2006/relationships/themeOverride" Target="../theme/themeOverride1.xml"/><Relationship Id="rId2" Type="http://schemas.openxmlformats.org/officeDocument/2006/relationships/slideLayout" Target="../slideLayouts/slideLayout4.xml"/></Relationships>
</file>

<file path=ppt/slides/_rels/slide78.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51.png"/><Relationship Id="rId1" Type="http://schemas.openxmlformats.org/officeDocument/2006/relationships/slideLayout" Target="../slideLayouts/slideLayout4.xml"/><Relationship Id="rId2" Type="http://schemas.openxmlformats.org/officeDocument/2006/relationships/notesSlide" Target="../notesSlides/notesSlide7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8.xml"/><Relationship Id="rId3" Type="http://schemas.openxmlformats.org/officeDocument/2006/relationships/image" Target="../media/image2.jpeg"/></Relationships>
</file>

<file path=ppt/slides/_rels/slide80.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52.jpeg"/><Relationship Id="rId1" Type="http://schemas.openxmlformats.org/officeDocument/2006/relationships/slideLayout" Target="../slideLayouts/slideLayout4.xml"/><Relationship Id="rId2" Type="http://schemas.openxmlformats.org/officeDocument/2006/relationships/notesSlide" Target="../notesSlides/notesSlide79.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0.xml"/><Relationship Id="rId3" Type="http://schemas.openxmlformats.org/officeDocument/2006/relationships/image" Target="../media/image2.jpeg"/></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1.xml"/><Relationship Id="rId3" Type="http://schemas.openxmlformats.org/officeDocument/2006/relationships/image" Target="../media/image2.jpeg"/></Relationships>
</file>

<file path=ppt/slides/_rels/slide83.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diagramData" Target="../diagrams/data2.xml"/><Relationship Id="rId5" Type="http://schemas.openxmlformats.org/officeDocument/2006/relationships/diagramLayout" Target="../diagrams/layout2.xml"/><Relationship Id="rId6" Type="http://schemas.openxmlformats.org/officeDocument/2006/relationships/diagramQuickStyle" Target="../diagrams/quickStyle2.xml"/><Relationship Id="rId7" Type="http://schemas.openxmlformats.org/officeDocument/2006/relationships/diagramColors" Target="../diagrams/colors2.xml"/><Relationship Id="rId8" Type="http://schemas.microsoft.com/office/2007/relationships/diagramDrawing" Target="../diagrams/drawing2.xml"/><Relationship Id="rId1" Type="http://schemas.openxmlformats.org/officeDocument/2006/relationships/slideLayout" Target="../slideLayouts/slideLayout2.xml"/><Relationship Id="rId2" Type="http://schemas.openxmlformats.org/officeDocument/2006/relationships/notesSlide" Target="../notesSlides/notesSlide82.xml"/></Relationships>
</file>

<file path=ppt/slides/_rels/slide84.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53.jpeg"/><Relationship Id="rId1" Type="http://schemas.openxmlformats.org/officeDocument/2006/relationships/slideLayout" Target="../slideLayouts/slideLayout2.xml"/><Relationship Id="rId2" Type="http://schemas.openxmlformats.org/officeDocument/2006/relationships/notesSlide" Target="../notesSlides/notesSlide83.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4.xml"/><Relationship Id="rId3" Type="http://schemas.openxmlformats.org/officeDocument/2006/relationships/image" Target="../media/image2.jpeg"/></Relationships>
</file>

<file path=ppt/slides/_rels/slide86.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54.png"/><Relationship Id="rId5" Type="http://schemas.openxmlformats.org/officeDocument/2006/relationships/image" Target="../media/image55.png"/><Relationship Id="rId1" Type="http://schemas.openxmlformats.org/officeDocument/2006/relationships/slideLayout" Target="../slideLayouts/slideLayout4.xml"/><Relationship Id="rId2" Type="http://schemas.openxmlformats.org/officeDocument/2006/relationships/notesSlide" Target="../notesSlides/notesSlide85.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6.xml"/><Relationship Id="rId3" Type="http://schemas.openxmlformats.org/officeDocument/2006/relationships/image" Target="../media/image2.jpeg"/></Relationships>
</file>

<file path=ppt/slides/_rels/slide88.xml.rels><?xml version="1.0" encoding="UTF-8" standalone="yes"?>
<Relationships xmlns="http://schemas.openxmlformats.org/package/2006/relationships"><Relationship Id="rId3" Type="http://schemas.openxmlformats.org/officeDocument/2006/relationships/notesSlide" Target="../notesSlides/notesSlide87.xml"/><Relationship Id="rId4" Type="http://schemas.openxmlformats.org/officeDocument/2006/relationships/image" Target="../media/image2.jpeg"/><Relationship Id="rId5" Type="http://schemas.openxmlformats.org/officeDocument/2006/relationships/image" Target="../media/image56.jpeg"/><Relationship Id="rId6" Type="http://schemas.openxmlformats.org/officeDocument/2006/relationships/image" Target="../media/image57.jpeg"/><Relationship Id="rId1" Type="http://schemas.openxmlformats.org/officeDocument/2006/relationships/themeOverride" Target="../theme/themeOverride2.xml"/><Relationship Id="rId2" Type="http://schemas.openxmlformats.org/officeDocument/2006/relationships/slideLayout" Target="../slideLayouts/slideLayout4.xml"/></Relationships>
</file>

<file path=ppt/slides/_rels/slide89.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58.tiff"/><Relationship Id="rId1" Type="http://schemas.openxmlformats.org/officeDocument/2006/relationships/slideLayout" Target="../slideLayouts/slideLayout4.xml"/><Relationship Id="rId2" Type="http://schemas.openxmlformats.org/officeDocument/2006/relationships/notesSlide" Target="../notesSlides/notesSlide88.xml"/></Relationships>
</file>

<file path=ppt/slides/_rels/slide90.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59.jpeg"/><Relationship Id="rId1" Type="http://schemas.openxmlformats.org/officeDocument/2006/relationships/slideLayout" Target="../slideLayouts/slideLayout4.xml"/><Relationship Id="rId2" Type="http://schemas.openxmlformats.org/officeDocument/2006/relationships/notesSlide" Target="../notesSlides/notesSlide89.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0.xml"/><Relationship Id="rId3" Type="http://schemas.openxmlformats.org/officeDocument/2006/relationships/image" Target="../media/image2.jpeg"/></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1.xml"/><Relationship Id="rId3" Type="http://schemas.openxmlformats.org/officeDocument/2006/relationships/image" Target="../media/image2.jpeg"/></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2.xml"/><Relationship Id="rId3" Type="http://schemas.openxmlformats.org/officeDocument/2006/relationships/image" Target="../media/image2.jpeg"/></Relationships>
</file>

<file path=ppt/slides/_rels/slide94.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60.jpeg"/><Relationship Id="rId1" Type="http://schemas.openxmlformats.org/officeDocument/2006/relationships/slideLayout" Target="../slideLayouts/slideLayout2.xml"/><Relationship Id="rId2" Type="http://schemas.openxmlformats.org/officeDocument/2006/relationships/notesSlide" Target="../notesSlides/notesSlide93.xml"/></Relationships>
</file>

<file path=ppt/slides/_rels/slide95.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61.png"/><Relationship Id="rId5" Type="http://schemas.openxmlformats.org/officeDocument/2006/relationships/image" Target="../media/image62.png"/><Relationship Id="rId1" Type="http://schemas.openxmlformats.org/officeDocument/2006/relationships/slideLayout" Target="../slideLayouts/slideLayout4.xml"/><Relationship Id="rId2" Type="http://schemas.openxmlformats.org/officeDocument/2006/relationships/notesSlide" Target="../notesSlides/notesSlide94.xml"/></Relationships>
</file>

<file path=ppt/slides/_rels/slide96.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62.png"/><Relationship Id="rId1" Type="http://schemas.openxmlformats.org/officeDocument/2006/relationships/slideLayout" Target="../slideLayouts/slideLayout2.xml"/><Relationship Id="rId2" Type="http://schemas.openxmlformats.org/officeDocument/2006/relationships/notesSlide" Target="../notesSlides/notesSlide95.xml"/></Relationships>
</file>

<file path=ppt/slides/_rels/slide97.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63.jpeg"/><Relationship Id="rId5" Type="http://schemas.openxmlformats.org/officeDocument/2006/relationships/image" Target="../media/image62.png"/><Relationship Id="rId1" Type="http://schemas.openxmlformats.org/officeDocument/2006/relationships/slideLayout" Target="../slideLayouts/slideLayout4.xml"/><Relationship Id="rId2" Type="http://schemas.openxmlformats.org/officeDocument/2006/relationships/notesSlide" Target="../notesSlides/notesSlide96.xml"/></Relationships>
</file>

<file path=ppt/slides/_rels/slide98.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62.png"/><Relationship Id="rId1" Type="http://schemas.openxmlformats.org/officeDocument/2006/relationships/slideLayout" Target="../slideLayouts/slideLayout2.xml"/><Relationship Id="rId2" Type="http://schemas.openxmlformats.org/officeDocument/2006/relationships/notesSlide" Target="../notesSlides/notesSlide97.xml"/></Relationships>
</file>

<file path=ppt/slides/_rels/slide99.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62.png"/><Relationship Id="rId1" Type="http://schemas.openxmlformats.org/officeDocument/2006/relationships/slideLayout" Target="../slideLayouts/slideLayout4.xml"/><Relationship Id="rId2" Type="http://schemas.openxmlformats.org/officeDocument/2006/relationships/notesSlide" Target="../notesSlides/notesSlide98.xml"/></Relationships>
</file>

<file path=ppt/slides/_rels/slide100.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64.png"/><Relationship Id="rId5" Type="http://schemas.openxmlformats.org/officeDocument/2006/relationships/image" Target="../media/image65.tiff"/><Relationship Id="rId1" Type="http://schemas.openxmlformats.org/officeDocument/2006/relationships/slideLayout" Target="../slideLayouts/slideLayout4.xml"/><Relationship Id="rId2" Type="http://schemas.openxmlformats.org/officeDocument/2006/relationships/notesSlide" Target="../notesSlides/notesSlide99.xml"/></Relationships>
</file>

<file path=ppt/slides/_rels/slide101.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66.png"/><Relationship Id="rId1" Type="http://schemas.openxmlformats.org/officeDocument/2006/relationships/slideLayout" Target="../slideLayouts/slideLayout4.xml"/><Relationship Id="rId2" Type="http://schemas.openxmlformats.org/officeDocument/2006/relationships/notesSlide" Target="../notesSlides/notesSlide100.xml"/></Relationships>
</file>

<file path=ppt/slides/_rels/slide102.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67.jpeg"/><Relationship Id="rId5" Type="http://schemas.openxmlformats.org/officeDocument/2006/relationships/image" Target="../media/image68.png"/><Relationship Id="rId1" Type="http://schemas.openxmlformats.org/officeDocument/2006/relationships/slideLayout" Target="../slideLayouts/slideLayout4.xml"/><Relationship Id="rId2" Type="http://schemas.openxmlformats.org/officeDocument/2006/relationships/notesSlide" Target="../notesSlides/notesSlide101.xml"/></Relationships>
</file>

<file path=ppt/slides/_rels/slide103.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69.jpeg"/><Relationship Id="rId1" Type="http://schemas.openxmlformats.org/officeDocument/2006/relationships/slideLayout" Target="../slideLayouts/slideLayout4.xml"/><Relationship Id="rId2" Type="http://schemas.openxmlformats.org/officeDocument/2006/relationships/notesSlide" Target="../notesSlides/notesSlide102.xml"/></Relationships>
</file>

<file path=ppt/slides/_rels/slide104.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69.jpeg"/><Relationship Id="rId1" Type="http://schemas.openxmlformats.org/officeDocument/2006/relationships/slideLayout" Target="../slideLayouts/slideLayout4.xml"/><Relationship Id="rId2" Type="http://schemas.openxmlformats.org/officeDocument/2006/relationships/notesSlide" Target="../notesSlides/notesSlide103.xml"/></Relationships>
</file>

<file path=ppt/slides/_rels/slide105.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69.jpeg"/><Relationship Id="rId1" Type="http://schemas.openxmlformats.org/officeDocument/2006/relationships/slideLayout" Target="../slideLayouts/slideLayout4.xml"/><Relationship Id="rId2" Type="http://schemas.openxmlformats.org/officeDocument/2006/relationships/notesSlide" Target="../notesSlides/notesSlide104.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5.xml"/><Relationship Id="rId3" Type="http://schemas.openxmlformats.org/officeDocument/2006/relationships/image" Target="../media/image2.jpeg"/></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6.xml"/><Relationship Id="rId3" Type="http://schemas.openxmlformats.org/officeDocument/2006/relationships/image" Target="../media/image2.jpeg"/></Relationships>
</file>

<file path=ppt/slides/_rels/slide108.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70.png"/><Relationship Id="rId1" Type="http://schemas.openxmlformats.org/officeDocument/2006/relationships/slideLayout" Target="../slideLayouts/slideLayout4.xml"/><Relationship Id="rId2" Type="http://schemas.openxmlformats.org/officeDocument/2006/relationships/notesSlide" Target="../notesSlides/notesSlide107.xml"/></Relationships>
</file>

<file path=ppt/slides/_rels/slide109.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64.png"/><Relationship Id="rId1" Type="http://schemas.openxmlformats.org/officeDocument/2006/relationships/slideLayout" Target="../slideLayouts/slideLayout4.xml"/><Relationship Id="rId2" Type="http://schemas.openxmlformats.org/officeDocument/2006/relationships/notesSlide" Target="../notesSlides/notesSlide108.xml"/></Relationships>
</file>

<file path=ppt/slides/_rels/slide110.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diagramData" Target="../diagrams/data3.xml"/><Relationship Id="rId5" Type="http://schemas.openxmlformats.org/officeDocument/2006/relationships/diagramLayout" Target="../diagrams/layout3.xml"/><Relationship Id="rId6" Type="http://schemas.openxmlformats.org/officeDocument/2006/relationships/diagramQuickStyle" Target="../diagrams/quickStyle3.xml"/><Relationship Id="rId7" Type="http://schemas.openxmlformats.org/officeDocument/2006/relationships/diagramColors" Target="../diagrams/colors3.xml"/><Relationship Id="rId8" Type="http://schemas.microsoft.com/office/2007/relationships/diagramDrawing" Target="../diagrams/drawing3.xml"/><Relationship Id="rId1" Type="http://schemas.openxmlformats.org/officeDocument/2006/relationships/slideLayout" Target="../slideLayouts/slideLayout2.xml"/><Relationship Id="rId2" Type="http://schemas.openxmlformats.org/officeDocument/2006/relationships/notesSlide" Target="../notesSlides/notesSlide109.xml"/></Relationships>
</file>

<file path=ppt/slides/_rels/slide111.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diagramData" Target="../diagrams/data4.xml"/><Relationship Id="rId5" Type="http://schemas.openxmlformats.org/officeDocument/2006/relationships/diagramLayout" Target="../diagrams/layout4.xml"/><Relationship Id="rId6" Type="http://schemas.openxmlformats.org/officeDocument/2006/relationships/diagramQuickStyle" Target="../diagrams/quickStyle4.xml"/><Relationship Id="rId7" Type="http://schemas.openxmlformats.org/officeDocument/2006/relationships/diagramColors" Target="../diagrams/colors4.xml"/><Relationship Id="rId8" Type="http://schemas.microsoft.com/office/2007/relationships/diagramDrawing" Target="../diagrams/drawing4.xml"/><Relationship Id="rId1" Type="http://schemas.openxmlformats.org/officeDocument/2006/relationships/slideLayout" Target="../slideLayouts/slideLayout2.xml"/><Relationship Id="rId2" Type="http://schemas.openxmlformats.org/officeDocument/2006/relationships/notesSlide" Target="../notesSlides/notesSlide110.xml"/></Relationships>
</file>

<file path=ppt/slides/_rels/slide112.xml.rels><?xml version="1.0" encoding="UTF-8" standalone="yes"?>
<Relationships xmlns="http://schemas.openxmlformats.org/package/2006/relationships"><Relationship Id="rId3" Type="http://schemas.openxmlformats.org/officeDocument/2006/relationships/notesSlide" Target="../notesSlides/notesSlide111.xml"/><Relationship Id="rId4" Type="http://schemas.openxmlformats.org/officeDocument/2006/relationships/image" Target="../media/image2.jpeg"/><Relationship Id="rId1" Type="http://schemas.openxmlformats.org/officeDocument/2006/relationships/themeOverride" Target="../theme/themeOverride3.xml"/><Relationship Id="rId2"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71.jpeg"/><Relationship Id="rId1" Type="http://schemas.openxmlformats.org/officeDocument/2006/relationships/slideLayout" Target="../slideLayouts/slideLayout2.xml"/><Relationship Id="rId2" Type="http://schemas.openxmlformats.org/officeDocument/2006/relationships/notesSlide" Target="../notesSlides/notesSlide11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3.xml"/><Relationship Id="rId3" Type="http://schemas.openxmlformats.org/officeDocument/2006/relationships/image" Target="../media/image2.jpeg"/></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4.xml"/><Relationship Id="rId3" Type="http://schemas.openxmlformats.org/officeDocument/2006/relationships/image" Target="../media/image2.jpeg"/></Relationships>
</file>

<file path=ppt/slides/_rels/slide116.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72.jpeg"/><Relationship Id="rId1" Type="http://schemas.openxmlformats.org/officeDocument/2006/relationships/slideLayout" Target="../slideLayouts/slideLayout7.xml"/><Relationship Id="rId2" Type="http://schemas.openxmlformats.org/officeDocument/2006/relationships/notesSlide" Target="../notesSlides/notesSlide115.xml"/></Relationships>
</file>

<file path=ppt/slides/_rels/slide117.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hyperlink" Target="https://izmirism.saglik.gov.tr/" TargetMode="External"/><Relationship Id="rId1" Type="http://schemas.openxmlformats.org/officeDocument/2006/relationships/slideLayout" Target="../slideLayouts/slideLayout1.xml"/><Relationship Id="rId2" Type="http://schemas.openxmlformats.org/officeDocument/2006/relationships/notesSlide" Target="../notesSlides/notesSlide11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6" name="1 Başlık"/>
          <p:cNvSpPr txBox="1">
            <a:spLocks/>
          </p:cNvSpPr>
          <p:nvPr/>
        </p:nvSpPr>
        <p:spPr>
          <a:xfrm>
            <a:off x="0" y="2996952"/>
            <a:ext cx="12190413" cy="3096344"/>
          </a:xfrm>
          <a:prstGeom prst="rect">
            <a:avLst/>
          </a:prstGeom>
        </p:spPr>
        <p:txBody>
          <a:bodyPr vert="horz" lIns="121908" tIns="60954" rIns="121908" bIns="60954" rtlCol="0" anchor="ctr">
            <a:noAutofit/>
          </a:bodyPr>
          <a:lstStyle/>
          <a:p>
            <a:pPr lvl="0" algn="ctr">
              <a:spcBef>
                <a:spcPct val="0"/>
              </a:spcBef>
              <a:defRPr/>
            </a:pPr>
            <a:endParaRPr lang="tr-TR" sz="3200" b="1" spc="-27" dirty="0">
              <a:solidFill>
                <a:schemeClr val="bg1">
                  <a:lumMod val="95000"/>
                </a:schemeClr>
              </a:solidFill>
              <a:latin typeface="+mj-lt"/>
              <a:ea typeface="+mj-ea"/>
              <a:cs typeface="Times New Roman" pitchFamily="18" charset="0"/>
            </a:endParaRPr>
          </a:p>
          <a:p>
            <a:pPr lvl="0" algn="ctr">
              <a:spcBef>
                <a:spcPct val="0"/>
              </a:spcBef>
              <a:defRPr/>
            </a:pPr>
            <a:endParaRPr lang="tr-TR" b="1" spc="-27" dirty="0">
              <a:solidFill>
                <a:schemeClr val="bg1">
                  <a:lumMod val="95000"/>
                </a:schemeClr>
              </a:solidFill>
              <a:latin typeface="+mj-lt"/>
              <a:ea typeface="+mj-ea"/>
              <a:cs typeface="Times New Roman" pitchFamily="18" charset="0"/>
            </a:endParaRPr>
          </a:p>
          <a:p>
            <a:pPr lvl="0" algn="ctr">
              <a:spcBef>
                <a:spcPct val="0"/>
              </a:spcBef>
              <a:defRPr/>
            </a:pPr>
            <a:endParaRPr lang="tr-TR" sz="1900" spc="-27" dirty="0">
              <a:solidFill>
                <a:schemeClr val="bg1">
                  <a:lumMod val="95000"/>
                </a:schemeClr>
              </a:solidFill>
              <a:latin typeface="+mj-lt"/>
              <a:ea typeface="+mj-ea"/>
              <a:cs typeface="Times New Roman" pitchFamily="18" charset="0"/>
            </a:endParaRPr>
          </a:p>
        </p:txBody>
      </p:sp>
      <p:sp>
        <p:nvSpPr>
          <p:cNvPr id="7" name="2 Alt Başlık"/>
          <p:cNvSpPr txBox="1">
            <a:spLocks/>
          </p:cNvSpPr>
          <p:nvPr/>
        </p:nvSpPr>
        <p:spPr>
          <a:xfrm>
            <a:off x="1880364" y="3143248"/>
            <a:ext cx="8447839" cy="1224136"/>
          </a:xfrm>
          <a:prstGeom prst="rect">
            <a:avLst/>
          </a:prstGeom>
        </p:spPr>
        <p:txBody>
          <a:bodyPr vert="horz" lIns="121908" tIns="60954" rIns="121908" bIns="60954" rtlCol="0">
            <a:noAutofit/>
          </a:bodyPr>
          <a:lstStyle/>
          <a:p>
            <a:pPr lvl="0" algn="ctr">
              <a:spcBef>
                <a:spcPct val="20000"/>
              </a:spcBef>
              <a:defRPr/>
            </a:pPr>
            <a:r>
              <a:rPr lang="tr-TR" sz="3200" b="1" dirty="0">
                <a:solidFill>
                  <a:schemeClr val="bg1"/>
                </a:solidFill>
              </a:rPr>
              <a:t>RESMİ YAZIŞMALARDA UYGULANACAK USUL VE ESASLAR </a:t>
            </a:r>
          </a:p>
          <a:p>
            <a:pPr lvl="0" algn="ctr">
              <a:spcBef>
                <a:spcPct val="20000"/>
              </a:spcBef>
              <a:defRPr/>
            </a:pPr>
            <a:endParaRPr lang="tr-TR" sz="3700" dirty="0">
              <a:solidFill>
                <a:schemeClr val="bg1"/>
              </a:solidFill>
            </a:endParaRPr>
          </a:p>
          <a:p>
            <a:pPr lvl="0" algn="ctr">
              <a:spcBef>
                <a:spcPct val="20000"/>
              </a:spcBef>
              <a:defRPr/>
            </a:pPr>
            <a:r>
              <a:rPr lang="tr-TR" sz="2000" b="1" dirty="0">
                <a:solidFill>
                  <a:schemeClr val="bg1"/>
                </a:solidFill>
              </a:rPr>
              <a:t>Personel Hizmetleri </a:t>
            </a:r>
            <a:r>
              <a:rPr lang="tr-TR" sz="2000" b="1" dirty="0" smtClean="0">
                <a:solidFill>
                  <a:schemeClr val="bg1"/>
                </a:solidFill>
              </a:rPr>
              <a:t>Başkanlığı </a:t>
            </a:r>
            <a:endParaRPr lang="tr-TR" sz="2000" b="1" dirty="0">
              <a:solidFill>
                <a:schemeClr val="bg1"/>
              </a:solidFill>
            </a:endParaRPr>
          </a:p>
          <a:p>
            <a:pPr lvl="0" algn="ctr">
              <a:spcBef>
                <a:spcPct val="20000"/>
              </a:spcBef>
              <a:defRPr/>
            </a:pPr>
            <a:r>
              <a:rPr lang="tr-TR" sz="2000" b="1" dirty="0">
                <a:solidFill>
                  <a:schemeClr val="bg1"/>
                </a:solidFill>
              </a:rPr>
              <a:t>Eğitim Hizmetleri Birimi</a:t>
            </a:r>
          </a:p>
          <a:p>
            <a:pPr lvl="0" algn="ctr">
              <a:spcBef>
                <a:spcPct val="20000"/>
              </a:spcBef>
              <a:defRPr/>
            </a:pPr>
            <a:r>
              <a:rPr lang="tr-TR" sz="2000" b="1" dirty="0" smtClean="0">
                <a:solidFill>
                  <a:schemeClr val="bg1"/>
                </a:solidFill>
              </a:rPr>
              <a:t>Şubat 2020</a:t>
            </a:r>
            <a:endParaRPr lang="tr-TR" sz="2000" b="1" dirty="0">
              <a:solidFill>
                <a:schemeClr val="bg1"/>
              </a:solidFill>
            </a:endParaRPr>
          </a:p>
        </p:txBody>
      </p:sp>
    </p:spTree>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10" name="9 Başlık"/>
          <p:cNvSpPr>
            <a:spLocks noGrp="1"/>
          </p:cNvSpPr>
          <p:nvPr>
            <p:ph type="title"/>
          </p:nvPr>
        </p:nvSpPr>
        <p:spPr/>
        <p:txBody>
          <a:bodyPr anchor="t">
            <a:normAutofit fontScale="90000"/>
          </a:bodyPr>
          <a:lstStyle/>
          <a:p>
            <a:r>
              <a:rPr lang="tr-TR" sz="4900" b="1" dirty="0">
                <a:solidFill>
                  <a:srgbClr val="FF0000"/>
                </a:solidFill>
              </a:rPr>
              <a:t>SUNUMUN AMACI</a:t>
            </a:r>
            <a:br>
              <a:rPr lang="tr-TR" sz="4900" b="1" dirty="0">
                <a:solidFill>
                  <a:srgbClr val="FF0000"/>
                </a:solidFill>
              </a:rPr>
            </a:br>
            <a:r>
              <a:rPr lang="tr-TR" sz="2400" b="1" dirty="0">
                <a:solidFill>
                  <a:srgbClr val="FF0000"/>
                </a:solidFill>
              </a:rPr>
              <a:t>  </a:t>
            </a:r>
            <a:endParaRPr lang="tr-TR" sz="2400" dirty="0"/>
          </a:p>
        </p:txBody>
      </p:sp>
      <p:sp>
        <p:nvSpPr>
          <p:cNvPr id="11" name="10 İçerik Yer Tutucusu"/>
          <p:cNvSpPr>
            <a:spLocks noGrp="1"/>
          </p:cNvSpPr>
          <p:nvPr>
            <p:ph sz="half" idx="1"/>
          </p:nvPr>
        </p:nvSpPr>
        <p:spPr/>
        <p:txBody>
          <a:bodyPr anchor="ctr">
            <a:normAutofit/>
          </a:bodyPr>
          <a:lstStyle/>
          <a:p>
            <a:pPr marL="0" indent="0" algn="ctr">
              <a:buNone/>
            </a:pPr>
            <a:r>
              <a:rPr lang="tr-TR" sz="3200" dirty="0"/>
              <a:t>R</a:t>
            </a:r>
            <a:r>
              <a:rPr lang="tr-TR" sz="3200" dirty="0" smtClean="0"/>
              <a:t>esmi </a:t>
            </a:r>
            <a:r>
              <a:rPr lang="tr-TR" sz="3200" dirty="0"/>
              <a:t>yazışmalara ilişkin kuralların </a:t>
            </a:r>
            <a:r>
              <a:rPr lang="tr-TR" sz="3200" dirty="0" smtClean="0"/>
              <a:t>bilinmesi,</a:t>
            </a:r>
            <a:endParaRPr lang="tr-TR" sz="3200" dirty="0"/>
          </a:p>
          <a:p>
            <a:pPr marL="0" indent="0" algn="ctr">
              <a:buNone/>
            </a:pPr>
            <a:r>
              <a:rPr lang="tr-TR" sz="3200" dirty="0"/>
              <a:t>Bilgi, belge veya doküman alışverişinin </a:t>
            </a:r>
            <a:r>
              <a:rPr lang="tr-TR" sz="3200" b="1" dirty="0"/>
              <a:t>doğru, hızlı ve güvenli </a:t>
            </a:r>
            <a:r>
              <a:rPr lang="tr-TR" sz="3200" dirty="0"/>
              <a:t>bir biçimde </a:t>
            </a:r>
            <a:r>
              <a:rPr lang="tr-TR" sz="3200" dirty="0" smtClean="0"/>
              <a:t>yürütülmesi</a:t>
            </a:r>
            <a:endParaRPr lang="tr-TR" sz="3200" dirty="0"/>
          </a:p>
        </p:txBody>
      </p:sp>
      <p:sp>
        <p:nvSpPr>
          <p:cNvPr id="7" name="6 Slayt Numarası Yer Tutucusu"/>
          <p:cNvSpPr>
            <a:spLocks noGrp="1"/>
          </p:cNvSpPr>
          <p:nvPr>
            <p:ph type="sldNum" sz="quarter" idx="12"/>
          </p:nvPr>
        </p:nvSpPr>
        <p:spPr/>
        <p:txBody>
          <a:bodyPr/>
          <a:lstStyle/>
          <a:p>
            <a:fld id="{216F07E3-2268-4DE3-9351-58CC78963B01}" type="slidenum">
              <a:rPr lang="tr-TR" smtClean="0"/>
              <a:pPr/>
              <a:t>2</a:t>
            </a:fld>
            <a:endParaRPr lang="tr-TR" dirty="0"/>
          </a:p>
        </p:txBody>
      </p:sp>
      <p:sp>
        <p:nvSpPr>
          <p:cNvPr id="8" name="7 Altbilgi Yer Tutucusu"/>
          <p:cNvSpPr>
            <a:spLocks noGrp="1"/>
          </p:cNvSpPr>
          <p:nvPr>
            <p:ph type="ftr" sz="quarter" idx="11"/>
          </p:nvPr>
        </p:nvSpPr>
        <p:spPr/>
        <p:txBody>
          <a:bodyPr/>
          <a:lstStyle/>
          <a:p>
            <a:r>
              <a:rPr lang="tr-TR" dirty="0"/>
              <a:t>Personel Hizmetleri Başkanlığı</a:t>
            </a:r>
          </a:p>
        </p:txBody>
      </p:sp>
      <p:pic>
        <p:nvPicPr>
          <p:cNvPr id="12" name="İçerik Yer Tutucusu 11"/>
          <p:cNvPicPr>
            <a:picLocks noGrp="1" noChangeAspect="1"/>
          </p:cNvPicPr>
          <p:nvPr>
            <p:ph sz="half" idx="2"/>
          </p:nvPr>
        </p:nvPicPr>
        <p:blipFill>
          <a:blip r:embed="rId4" cstate="print">
            <a:extLst>
              <a:ext uri="{28A0092B-C50C-407E-A947-70E740481C1C}">
                <a14:useLocalDpi xmlns:a14="http://schemas.microsoft.com/office/drawing/2010/main" val="0"/>
              </a:ext>
            </a:extLst>
          </a:blip>
          <a:stretch>
            <a:fillRect/>
          </a:stretch>
        </p:blipFill>
        <p:spPr>
          <a:xfrm>
            <a:off x="7377575" y="2761745"/>
            <a:ext cx="3021676" cy="220287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Autofit/>
          </a:bodyPr>
          <a:lstStyle/>
          <a:p>
            <a:r>
              <a:rPr lang="tr-TR" sz="4400" b="1" dirty="0">
                <a:solidFill>
                  <a:srgbClr val="FF0000"/>
                </a:solidFill>
              </a:rPr>
              <a:t>SUNUMUN PLANI</a:t>
            </a:r>
            <a:endParaRPr lang="tr-TR" sz="4400" dirty="0"/>
          </a:p>
        </p:txBody>
      </p:sp>
      <p:sp>
        <p:nvSpPr>
          <p:cNvPr id="7" name="6 İçerik Yer Tutucusu"/>
          <p:cNvSpPr>
            <a:spLocks noGrp="1"/>
          </p:cNvSpPr>
          <p:nvPr>
            <p:ph sz="half" idx="1"/>
          </p:nvPr>
        </p:nvSpPr>
        <p:spPr/>
        <p:txBody>
          <a:bodyPr anchor="ctr">
            <a:normAutofit/>
          </a:bodyPr>
          <a:lstStyle/>
          <a:p>
            <a:r>
              <a:rPr lang="tr-TR" sz="3200" dirty="0"/>
              <a:t>Mevzuat</a:t>
            </a:r>
          </a:p>
          <a:p>
            <a:r>
              <a:rPr lang="tr-TR" sz="3200" dirty="0"/>
              <a:t>Tanımlar</a:t>
            </a:r>
          </a:p>
          <a:p>
            <a:r>
              <a:rPr lang="tr-TR" sz="3200" dirty="0"/>
              <a:t>Belge Özellikleri</a:t>
            </a:r>
          </a:p>
          <a:p>
            <a:r>
              <a:rPr lang="tr-TR" sz="3200" dirty="0"/>
              <a:t>Belgenin Bölümleri</a:t>
            </a:r>
          </a:p>
        </p:txBody>
      </p:sp>
      <p:sp>
        <p:nvSpPr>
          <p:cNvPr id="9" name="8 Altbilgi Yer Tutucusu"/>
          <p:cNvSpPr>
            <a:spLocks noGrp="1"/>
          </p:cNvSpPr>
          <p:nvPr>
            <p:ph type="ftr" sz="quarter" idx="11"/>
          </p:nvPr>
        </p:nvSpPr>
        <p:spPr/>
        <p:txBody>
          <a:bodyPr/>
          <a:lstStyle/>
          <a:p>
            <a:r>
              <a:rPr lang="tr-TR" dirty="0"/>
              <a:t>Personel Hizmetleri Başkanlığı</a:t>
            </a:r>
          </a:p>
        </p:txBody>
      </p:sp>
      <p:sp>
        <p:nvSpPr>
          <p:cNvPr id="8" name="7 Slayt Numarası Yer Tutucusu"/>
          <p:cNvSpPr>
            <a:spLocks noGrp="1"/>
          </p:cNvSpPr>
          <p:nvPr>
            <p:ph type="sldNum" sz="quarter" idx="12"/>
          </p:nvPr>
        </p:nvSpPr>
        <p:spPr/>
        <p:txBody>
          <a:bodyPr/>
          <a:lstStyle/>
          <a:p>
            <a:fld id="{216F07E3-2268-4DE3-9351-58CC78963B01}" type="slidenum">
              <a:rPr lang="tr-TR" smtClean="0"/>
              <a:pPr/>
              <a:t>3</a:t>
            </a:fld>
            <a:endParaRPr lang="tr-TR" dirty="0"/>
          </a:p>
        </p:txBody>
      </p:sp>
      <p:pic>
        <p:nvPicPr>
          <p:cNvPr id="12" name="Resim 8"/>
          <p:cNvPicPr>
            <a:picLocks noGrp="1" noChangeAspect="1"/>
          </p:cNvPicPr>
          <p:nvPr>
            <p:ph sz="half" idx="2"/>
          </p:nvPr>
        </p:nvPicPr>
        <p:blipFill>
          <a:blip r:embed="rId4">
            <a:extLst>
              <a:ext uri="{28A0092B-C50C-407E-A947-70E740481C1C}">
                <a14:useLocalDpi xmlns:a14="http://schemas.microsoft.com/office/drawing/2010/main" val="0"/>
              </a:ext>
            </a:extLst>
          </a:blip>
          <a:stretch>
            <a:fillRect/>
          </a:stretch>
        </p:blipFill>
        <p:spPr>
          <a:xfrm>
            <a:off x="6095206" y="1916832"/>
            <a:ext cx="4408907" cy="32202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MEVZUAT </a:t>
            </a:r>
          </a:p>
        </p:txBody>
      </p:sp>
      <p:sp>
        <p:nvSpPr>
          <p:cNvPr id="7" name="6 İçerik Yer Tutucusu"/>
          <p:cNvSpPr>
            <a:spLocks noGrp="1"/>
          </p:cNvSpPr>
          <p:nvPr>
            <p:ph sz="half" idx="1"/>
          </p:nvPr>
        </p:nvSpPr>
        <p:spPr>
          <a:xfrm>
            <a:off x="609521" y="1600201"/>
            <a:ext cx="5771437" cy="4186253"/>
          </a:xfrm>
        </p:spPr>
        <p:txBody>
          <a:bodyPr>
            <a:noAutofit/>
          </a:bodyPr>
          <a:lstStyle/>
          <a:p>
            <a:pPr algn="just"/>
            <a:endParaRPr lang="tr-TR" sz="2400" dirty="0"/>
          </a:p>
          <a:p>
            <a:pPr algn="ctr">
              <a:buNone/>
            </a:pPr>
            <a:r>
              <a:rPr lang="tr-TR" sz="2400" dirty="0"/>
              <a:t>	Resmi Yazışmalarda Uygulanacak Esas ve Usuller Hakkında Yönetmelik</a:t>
            </a:r>
          </a:p>
          <a:p>
            <a:pPr algn="ctr">
              <a:buNone/>
            </a:pPr>
            <a:r>
              <a:rPr lang="tr-TR" sz="2400" dirty="0"/>
              <a:t>	(02/02/2015 tarihli ve 29255 sayılı RG) </a:t>
            </a:r>
          </a:p>
          <a:p>
            <a:pPr algn="ctr">
              <a:buNone/>
            </a:pPr>
            <a:endParaRPr lang="tr-TR" sz="2400" b="1" dirty="0">
              <a:solidFill>
                <a:srgbClr val="FF0000"/>
              </a:solidFill>
            </a:endParaRPr>
          </a:p>
          <a:p>
            <a:pPr algn="ctr">
              <a:buNone/>
            </a:pPr>
            <a:r>
              <a:rPr lang="tr-TR" sz="2400" b="1" dirty="0">
                <a:solidFill>
                  <a:srgbClr val="FF0000"/>
                </a:solidFill>
              </a:rPr>
              <a:t>	KAPSAM</a:t>
            </a:r>
          </a:p>
          <a:p>
            <a:pPr algn="ctr">
              <a:buNone/>
            </a:pPr>
            <a:r>
              <a:rPr lang="tr-TR" sz="2400" dirty="0"/>
              <a:t>	Bu Yönetmelik , bütün kamu ve kurum ve kuruluşlarını kapsar</a:t>
            </a:r>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4</a:t>
            </a:fld>
            <a:endParaRPr lang="tr-TR" dirty="0"/>
          </a:p>
        </p:txBody>
      </p:sp>
      <p:pic>
        <p:nvPicPr>
          <p:cNvPr id="10" name="Picture 3"/>
          <p:cNvPicPr>
            <a:picLocks noGrp="1" noChangeAspect="1" noChangeArrowheads="1"/>
          </p:cNvPicPr>
          <p:nvPr>
            <p:ph sz="half" idx="2"/>
          </p:nvPr>
        </p:nvPicPr>
        <p:blipFill>
          <a:blip r:embed="rId4">
            <a:clrChange>
              <a:clrFrom>
                <a:srgbClr val="FEFEFE"/>
              </a:clrFrom>
              <a:clrTo>
                <a:srgbClr val="FEFEFE">
                  <a:alpha val="0"/>
                </a:srgbClr>
              </a:clrTo>
            </a:clrChange>
          </a:blip>
          <a:srcRect/>
          <a:stretch>
            <a:fillRect/>
          </a:stretch>
        </p:blipFill>
        <p:spPr bwMode="auto">
          <a:xfrm>
            <a:off x="7175326" y="1916832"/>
            <a:ext cx="3939311" cy="3446897"/>
          </a:xfrm>
          <a:prstGeom prst="rect">
            <a:avLst/>
          </a:prstGeom>
          <a:ln w="9525">
            <a:noFill/>
            <a:miter lim="800000"/>
            <a:headEnd/>
            <a:tailEnd/>
          </a:ln>
          <a:effectLst>
            <a:outerShdw blurRad="533400" dist="50800" dir="5400000" sx="132000" sy="132000" algn="ctr" rotWithShape="0">
              <a:srgbClr val="000000">
                <a:alpha val="0"/>
              </a:srgbClr>
            </a:outerShdw>
          </a:effectLst>
        </p:spPr>
      </p:pic>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fontScale="90000"/>
          </a:bodyPr>
          <a:lstStyle/>
          <a:p>
            <a:r>
              <a:rPr lang="tr-TR" sz="4900" b="1" dirty="0">
                <a:solidFill>
                  <a:srgbClr val="FF0000"/>
                </a:solidFill>
              </a:rPr>
              <a:t>MEVZUAT</a:t>
            </a:r>
            <a:r>
              <a:rPr lang="tr-TR" sz="2400" b="1" dirty="0">
                <a:solidFill>
                  <a:srgbClr val="FF0000"/>
                </a:solidFill>
              </a:rPr>
              <a:t/>
            </a:r>
            <a:br>
              <a:rPr lang="tr-TR" sz="2400" b="1" dirty="0">
                <a:solidFill>
                  <a:srgbClr val="FF0000"/>
                </a:solidFill>
              </a:rPr>
            </a:br>
            <a:r>
              <a:rPr lang="tr-TR" sz="2400" b="1" dirty="0">
                <a:solidFill>
                  <a:srgbClr val="FF0000"/>
                </a:solidFill>
              </a:rPr>
              <a:t> </a:t>
            </a:r>
          </a:p>
        </p:txBody>
      </p:sp>
      <p:sp>
        <p:nvSpPr>
          <p:cNvPr id="7" name="6 İçerik Yer Tutucusu"/>
          <p:cNvSpPr>
            <a:spLocks noGrp="1"/>
          </p:cNvSpPr>
          <p:nvPr>
            <p:ph idx="1"/>
          </p:nvPr>
        </p:nvSpPr>
        <p:spPr/>
        <p:txBody>
          <a:bodyPr>
            <a:noAutofit/>
          </a:bodyPr>
          <a:lstStyle/>
          <a:p>
            <a:pPr algn="just"/>
            <a:r>
              <a:rPr lang="tr-TR" sz="2000" dirty="0">
                <a:solidFill>
                  <a:srgbClr val="FF0000"/>
                </a:solidFill>
                <a:cs typeface="Times New Roman" pitchFamily="18" charset="0"/>
              </a:rPr>
              <a:t>Standart Dosya Planları  </a:t>
            </a:r>
            <a:r>
              <a:rPr lang="tr-TR" sz="2000" dirty="0">
                <a:cs typeface="Times New Roman" pitchFamily="18" charset="0"/>
              </a:rPr>
              <a:t>(25.03.2005 tarihli ve 2005/7 </a:t>
            </a:r>
            <a:r>
              <a:rPr lang="tr-TR" sz="2000" dirty="0" err="1">
                <a:cs typeface="Times New Roman" pitchFamily="18" charset="0"/>
              </a:rPr>
              <a:t>no’lu</a:t>
            </a:r>
            <a:r>
              <a:rPr lang="tr-TR" sz="2000" dirty="0">
                <a:cs typeface="Times New Roman" pitchFamily="18" charset="0"/>
              </a:rPr>
              <a:t> Başbakanlık Genelgesi)</a:t>
            </a:r>
          </a:p>
          <a:p>
            <a:pPr algn="just"/>
            <a:r>
              <a:rPr lang="tr-TR" sz="2000" dirty="0">
                <a:solidFill>
                  <a:srgbClr val="FF0000"/>
                </a:solidFill>
                <a:cs typeface="Times New Roman" pitchFamily="18" charset="0"/>
              </a:rPr>
              <a:t>Devlet Teşkilatı Veri Tabanı </a:t>
            </a:r>
            <a:r>
              <a:rPr lang="tr-TR" sz="2000" dirty="0">
                <a:cs typeface="Times New Roman" pitchFamily="18" charset="0"/>
              </a:rPr>
              <a:t>(DTVT) (10.02.2011 tarihli ve 2011/1 </a:t>
            </a:r>
            <a:r>
              <a:rPr lang="tr-TR" sz="2000" dirty="0" err="1">
                <a:cs typeface="Times New Roman" pitchFamily="18" charset="0"/>
              </a:rPr>
              <a:t>no’lu</a:t>
            </a:r>
            <a:r>
              <a:rPr lang="tr-TR" sz="2000" dirty="0">
                <a:cs typeface="Times New Roman" pitchFamily="18" charset="0"/>
              </a:rPr>
              <a:t> Başbakanlık Genelgesi)</a:t>
            </a:r>
          </a:p>
          <a:p>
            <a:pPr algn="just"/>
            <a:r>
              <a:rPr lang="tr-TR" sz="2000" dirty="0">
                <a:cs typeface="Times New Roman" pitchFamily="18" charset="0"/>
              </a:rPr>
              <a:t>5070 Sayılı </a:t>
            </a:r>
            <a:r>
              <a:rPr lang="tr-TR" sz="2000" dirty="0">
                <a:solidFill>
                  <a:srgbClr val="FF0000"/>
                </a:solidFill>
                <a:cs typeface="Times New Roman" pitchFamily="18" charset="0"/>
              </a:rPr>
              <a:t>Elektronik İmza Kanunu </a:t>
            </a:r>
            <a:r>
              <a:rPr lang="tr-TR" sz="2000" dirty="0">
                <a:cs typeface="Times New Roman" pitchFamily="18" charset="0"/>
              </a:rPr>
              <a:t>(15.01.2004 tarihli 25355 sayılı)</a:t>
            </a:r>
          </a:p>
          <a:p>
            <a:pPr algn="just"/>
            <a:r>
              <a:rPr lang="tr-TR" sz="2000" dirty="0">
                <a:solidFill>
                  <a:srgbClr val="FF0000"/>
                </a:solidFill>
              </a:rPr>
              <a:t>Elektronik İmza Kanununun </a:t>
            </a:r>
            <a:r>
              <a:rPr lang="tr-TR" sz="2000" dirty="0"/>
              <a:t>Uygulanmasına İlişkin Usul ve Esaslar Hakkında </a:t>
            </a:r>
            <a:r>
              <a:rPr lang="tr-TR" sz="2000" dirty="0">
                <a:solidFill>
                  <a:srgbClr val="FF0000"/>
                </a:solidFill>
              </a:rPr>
              <a:t>Yönetmelik </a:t>
            </a:r>
            <a:r>
              <a:rPr lang="tr-TR" sz="2000" dirty="0"/>
              <a:t>(06.01.2005 tarihli ve 25692 sayılı)</a:t>
            </a:r>
          </a:p>
          <a:p>
            <a:pPr algn="just"/>
            <a:r>
              <a:rPr lang="tr-TR" sz="2000" dirty="0">
                <a:solidFill>
                  <a:srgbClr val="FF0000"/>
                </a:solidFill>
              </a:rPr>
              <a:t>Kayıtlı Elektronik Posta Sistemine</a:t>
            </a:r>
            <a:r>
              <a:rPr lang="tr-TR" sz="2000" dirty="0"/>
              <a:t> İlişkin Usul ve Esaslar Hakkında </a:t>
            </a:r>
            <a:r>
              <a:rPr lang="tr-TR" sz="2000" dirty="0">
                <a:solidFill>
                  <a:srgbClr val="FF0000"/>
                </a:solidFill>
              </a:rPr>
              <a:t>Yönetmelik </a:t>
            </a:r>
            <a:r>
              <a:rPr lang="tr-TR" sz="2000" dirty="0"/>
              <a:t>(25.08.2011 tarihli ve 28036 sayılı)</a:t>
            </a:r>
            <a:endParaRPr lang="tr-TR" sz="2000" dirty="0">
              <a:cs typeface="Times New Roman" pitchFamily="18" charset="0"/>
            </a:endParaRPr>
          </a:p>
          <a:p>
            <a:pPr algn="just"/>
            <a:r>
              <a:rPr lang="tr-TR" sz="2000" dirty="0"/>
              <a:t>Sağlık Bakanlığı Ve Bağlı Kuruluşları </a:t>
            </a:r>
            <a:r>
              <a:rPr lang="tr-TR" sz="2000" dirty="0">
                <a:solidFill>
                  <a:srgbClr val="FF0000"/>
                </a:solidFill>
              </a:rPr>
              <a:t>İmza Yetkileri Yönergesi </a:t>
            </a:r>
            <a:r>
              <a:rPr lang="tr-TR" sz="2000" dirty="0"/>
              <a:t>14/04/2015 tarihli ve 11045126/010.04/7408 sayılı Makam Oluru</a:t>
            </a:r>
          </a:p>
          <a:p>
            <a:pPr algn="just"/>
            <a:r>
              <a:rPr lang="tr-TR" sz="2000" dirty="0">
                <a:solidFill>
                  <a:srgbClr val="FF0000"/>
                </a:solidFill>
              </a:rPr>
              <a:t>e-Yazışma Projesi </a:t>
            </a:r>
            <a:r>
              <a:rPr lang="tr-TR" sz="2000" dirty="0"/>
              <a:t>(14.10.2017 tarihli ve 2017/21 Sayılı Başbakanlık Genelgesi) (18.10.2019 tarihli ve 2019/23 Sayılı Cumhurbaşkanlığı Genelgesi)</a:t>
            </a:r>
          </a:p>
        </p:txBody>
      </p:sp>
      <p:sp>
        <p:nvSpPr>
          <p:cNvPr id="8" name="7 Slayt Numarası Yer Tutucusu"/>
          <p:cNvSpPr>
            <a:spLocks noGrp="1"/>
          </p:cNvSpPr>
          <p:nvPr>
            <p:ph type="sldNum" sz="quarter" idx="12"/>
          </p:nvPr>
        </p:nvSpPr>
        <p:spPr/>
        <p:txBody>
          <a:bodyPr/>
          <a:lstStyle/>
          <a:p>
            <a:fld id="{216F07E3-2268-4DE3-9351-58CC78963B01}" type="slidenum">
              <a:rPr lang="tr-TR" smtClean="0"/>
              <a:pPr/>
              <a:t>5</a:t>
            </a:fld>
            <a:endParaRPr lang="tr-TR"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5400" b="1" dirty="0">
                <a:solidFill>
                  <a:srgbClr val="FF0000"/>
                </a:solidFill>
              </a:rPr>
              <a:t>TANIMLAR</a:t>
            </a:r>
            <a:r>
              <a:rPr lang="tr-TR" sz="2400" b="1" dirty="0">
                <a:solidFill>
                  <a:srgbClr val="FF0000"/>
                </a:solidFill>
              </a:rPr>
              <a:t> </a:t>
            </a:r>
          </a:p>
        </p:txBody>
      </p:sp>
      <p:sp>
        <p:nvSpPr>
          <p:cNvPr id="7" name="6 İçerik Yer Tutucusu"/>
          <p:cNvSpPr>
            <a:spLocks noGrp="1"/>
          </p:cNvSpPr>
          <p:nvPr>
            <p:ph sz="half" idx="1"/>
          </p:nvPr>
        </p:nvSpPr>
        <p:spPr/>
        <p:txBody>
          <a:bodyPr>
            <a:noAutofit/>
          </a:bodyPr>
          <a:lstStyle/>
          <a:p>
            <a:pPr eaLnBrk="0" fontAlgn="base" hangingPunct="0">
              <a:spcAft>
                <a:spcPct val="0"/>
              </a:spcAft>
              <a:buNone/>
              <a:defRPr/>
            </a:pPr>
            <a:r>
              <a:rPr lang="tr-TR" sz="2800" dirty="0"/>
              <a:t>	</a:t>
            </a:r>
            <a:r>
              <a:rPr lang="tr-TR" sz="2800" b="1" dirty="0"/>
              <a:t>Resmi yazışma kuralları</a:t>
            </a:r>
            <a:r>
              <a:rPr lang="tr-TR" sz="2800" dirty="0"/>
              <a:t>: </a:t>
            </a:r>
          </a:p>
          <a:p>
            <a:pPr eaLnBrk="0" fontAlgn="base" hangingPunct="0">
              <a:spcAft>
                <a:spcPct val="0"/>
              </a:spcAft>
              <a:buNone/>
              <a:defRPr/>
            </a:pPr>
            <a:r>
              <a:rPr lang="tr-TR" sz="2800" dirty="0"/>
              <a:t>	İdarenin kendi içinde, kurumlar arasında veya gerçek ya da tüzel kişiler ile iletişim sağlamak amacıyla </a:t>
            </a:r>
            <a:r>
              <a:rPr lang="tr-TR" sz="2800" b="1" dirty="0" smtClean="0"/>
              <a:t>el yazısı ile atılan imza </a:t>
            </a:r>
            <a:r>
              <a:rPr lang="tr-TR" sz="2800" dirty="0" smtClean="0"/>
              <a:t>ile </a:t>
            </a:r>
            <a:r>
              <a:rPr lang="tr-TR" sz="2800" b="1" dirty="0" smtClean="0"/>
              <a:t>fiziksel </a:t>
            </a:r>
            <a:r>
              <a:rPr lang="tr-TR" sz="2800" b="1" dirty="0"/>
              <a:t>ortamda </a:t>
            </a:r>
            <a:r>
              <a:rPr lang="tr-TR" sz="2800" dirty="0"/>
              <a:t>veya güvenli </a:t>
            </a:r>
            <a:r>
              <a:rPr lang="tr-TR" sz="2800" b="1" dirty="0"/>
              <a:t>elektronik imza </a:t>
            </a:r>
            <a:r>
              <a:rPr lang="tr-TR" sz="2800" dirty="0"/>
              <a:t>kullanarak </a:t>
            </a:r>
            <a:r>
              <a:rPr lang="tr-TR" sz="2800" b="1" dirty="0"/>
              <a:t>elektronik ortamda </a:t>
            </a:r>
            <a:r>
              <a:rPr lang="tr-TR" sz="2800" dirty="0"/>
              <a:t>yürüttükleri süreçlerde uyulması gereken kurallardır.</a:t>
            </a:r>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6</a:t>
            </a:fld>
            <a:endParaRPr lang="tr-TR" dirty="0"/>
          </a:p>
        </p:txBody>
      </p:sp>
      <p:pic>
        <p:nvPicPr>
          <p:cNvPr id="12" name="Picture 22"/>
          <p:cNvPicPr>
            <a:picLocks noGrp="1" noChangeAspect="1"/>
          </p:cNvPicPr>
          <p:nvPr>
            <p:ph sz="half" idx="2"/>
          </p:nvPr>
        </p:nvPicPr>
        <p:blipFill rotWithShape="1">
          <a:blip r:embed="rId4" cstate="print"/>
          <a:srcRect l="11412" t="17399" r="4324"/>
          <a:stretch/>
        </p:blipFill>
        <p:spPr>
          <a:xfrm>
            <a:off x="6599262" y="2060848"/>
            <a:ext cx="4776071" cy="2634853"/>
          </a:xfrm>
          <a:prstGeom prst="rect">
            <a:avLst/>
          </a:prstGeom>
        </p:spPr>
      </p:pic>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TANIMLAR</a:t>
            </a:r>
            <a:endParaRPr lang="tr-TR" sz="2400" dirty="0"/>
          </a:p>
        </p:txBody>
      </p:sp>
      <p:sp>
        <p:nvSpPr>
          <p:cNvPr id="7" name="6 İçerik Yer Tutucusu"/>
          <p:cNvSpPr>
            <a:spLocks noGrp="1"/>
          </p:cNvSpPr>
          <p:nvPr>
            <p:ph idx="1"/>
          </p:nvPr>
        </p:nvSpPr>
        <p:spPr/>
        <p:txBody>
          <a:bodyPr>
            <a:normAutofit/>
          </a:bodyPr>
          <a:lstStyle/>
          <a:p>
            <a:pPr algn="just"/>
            <a:r>
              <a:rPr lang="tr-TR" sz="2400" b="1" dirty="0"/>
              <a:t>Aidiyet zinciri: </a:t>
            </a:r>
            <a:r>
              <a:rPr lang="tr-TR" sz="2400" dirty="0"/>
              <a:t>Belgenin hazırlanmasından tasfiyesine kadar olan süreç</a:t>
            </a:r>
          </a:p>
          <a:p>
            <a:pPr algn="just">
              <a:buNone/>
            </a:pPr>
            <a:endParaRPr lang="tr-TR" sz="2400" dirty="0"/>
          </a:p>
          <a:p>
            <a:pPr algn="just"/>
            <a:r>
              <a:rPr lang="tr-TR" sz="2400" b="1" dirty="0"/>
              <a:t>Belge: </a:t>
            </a:r>
            <a:r>
              <a:rPr lang="tr-TR" sz="2400" dirty="0"/>
              <a:t>Herhangi bir bireysel işlemin, kurumsal fonksiyonun veya kurumsal işlemin yerine getirilmesi için alınmış ya da idare tarafından hazırlanmış; </a:t>
            </a:r>
            <a:r>
              <a:rPr lang="tr-TR" sz="2400" dirty="0">
                <a:solidFill>
                  <a:srgbClr val="FF0000"/>
                </a:solidFill>
              </a:rPr>
              <a:t>içerik, ilişki ve formatı ile ait olduğu fonksiyon veya işlem için delil teşkil ederek</a:t>
            </a:r>
            <a:r>
              <a:rPr lang="tr-TR" sz="2400" dirty="0"/>
              <a:t> aidiyet zincirini muhafaza eden, el yazısı ya da güvenli elektronik imza ile </a:t>
            </a:r>
            <a:r>
              <a:rPr lang="tr-TR" sz="2400" dirty="0">
                <a:solidFill>
                  <a:srgbClr val="FF0000"/>
                </a:solidFill>
              </a:rPr>
              <a:t>imzalanmış</a:t>
            </a:r>
            <a:r>
              <a:rPr lang="tr-TR" sz="2400" dirty="0"/>
              <a:t> ve EBYS ya da kurumsal belge kayıt sistemleri içinde </a:t>
            </a:r>
            <a:r>
              <a:rPr lang="tr-TR" sz="2400" dirty="0">
                <a:solidFill>
                  <a:srgbClr val="FF0000"/>
                </a:solidFill>
              </a:rPr>
              <a:t>kayıt altına alınmış </a:t>
            </a:r>
            <a:r>
              <a:rPr lang="tr-TR" sz="2400" dirty="0"/>
              <a:t>her türlü kayıtlı bilgi veya doküman</a:t>
            </a:r>
          </a:p>
          <a:p>
            <a:pPr algn="just"/>
            <a:endParaRPr lang="tr-TR" sz="2400" dirty="0"/>
          </a:p>
          <a:p>
            <a:pPr algn="just"/>
            <a:r>
              <a:rPr lang="tr-TR" sz="2400" b="1" dirty="0"/>
              <a:t>Doküman: </a:t>
            </a:r>
            <a:r>
              <a:rPr lang="tr-TR" sz="2400" dirty="0"/>
              <a:t>Kurumsal faaliyetlerin yerine getirilmesi amacıyla idare tarafından hazırlanan ya da toplanan her türlü bilgi</a:t>
            </a:r>
          </a:p>
          <a:p>
            <a:pPr algn="just"/>
            <a:endParaRPr lang="tr-TR" sz="2400" dirty="0"/>
          </a:p>
          <a:p>
            <a:pPr algn="just"/>
            <a:endParaRPr lang="tr-TR" sz="2400"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7</a:t>
            </a:fld>
            <a:endParaRPr lang="tr-TR"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TANIMLAR</a:t>
            </a:r>
            <a:endParaRPr lang="tr-TR" sz="2400" dirty="0"/>
          </a:p>
        </p:txBody>
      </p:sp>
      <p:sp>
        <p:nvSpPr>
          <p:cNvPr id="7" name="6 İçerik Yer Tutucusu"/>
          <p:cNvSpPr>
            <a:spLocks noGrp="1"/>
          </p:cNvSpPr>
          <p:nvPr>
            <p:ph sz="half" idx="1"/>
          </p:nvPr>
        </p:nvSpPr>
        <p:spPr/>
        <p:txBody>
          <a:bodyPr>
            <a:normAutofit/>
          </a:bodyPr>
          <a:lstStyle/>
          <a:p>
            <a:pPr algn="just">
              <a:buNone/>
            </a:pPr>
            <a:endParaRPr lang="tr-TR" sz="2400" dirty="0"/>
          </a:p>
          <a:p>
            <a:pPr algn="just"/>
            <a:r>
              <a:rPr lang="tr-TR" sz="2400" b="1" dirty="0"/>
              <a:t>Devlet Teşkilatı Merkezi Kayıt Sistemi (DETSİS): </a:t>
            </a:r>
            <a:r>
              <a:rPr lang="tr-TR" sz="2400" dirty="0"/>
              <a:t>Başbakanlık tarafından yürütülen Elektronik Kamu Bilgi Yönetim Sistemi (KAYSİS)’</a:t>
            </a:r>
            <a:r>
              <a:rPr lang="tr-TR" sz="2400" dirty="0" err="1"/>
              <a:t>nde</a:t>
            </a:r>
            <a:r>
              <a:rPr lang="tr-TR" sz="2400" dirty="0"/>
              <a:t> yer alan ve idarelerin merkez, taşra ve yurtdışı teşkilatındaki birimlerinin </a:t>
            </a:r>
            <a:r>
              <a:rPr lang="tr-TR" sz="2400" dirty="0">
                <a:solidFill>
                  <a:srgbClr val="FF0000"/>
                </a:solidFill>
              </a:rPr>
              <a:t>Türkiye Cumhuriyeti Devlet Teşkilatı Numarası ile tanımlandığı alt sistem</a:t>
            </a:r>
          </a:p>
          <a:p>
            <a:pPr algn="just">
              <a:buNone/>
            </a:pPr>
            <a:endParaRPr lang="tr-TR" sz="2400"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8</a:t>
            </a:fld>
            <a:endParaRPr lang="tr-TR" dirty="0"/>
          </a:p>
        </p:txBody>
      </p:sp>
      <p:pic>
        <p:nvPicPr>
          <p:cNvPr id="4" name="İçerik Yer Tutucusu 3"/>
          <p:cNvPicPr>
            <a:picLocks noGrp="1" noChangeAspect="1"/>
          </p:cNvPicPr>
          <p:nvPr>
            <p:ph sz="half" idx="2"/>
          </p:nvPr>
        </p:nvPicPr>
        <p:blipFill>
          <a:blip r:embed="rId4" cstate="print">
            <a:extLst>
              <a:ext uri="{28A0092B-C50C-407E-A947-70E740481C1C}">
                <a14:useLocalDpi xmlns:a14="http://schemas.microsoft.com/office/drawing/2010/main" val="0"/>
              </a:ext>
            </a:extLst>
          </a:blip>
          <a:stretch>
            <a:fillRect/>
          </a:stretch>
        </p:blipFill>
        <p:spPr>
          <a:xfrm>
            <a:off x="6221368" y="1417639"/>
            <a:ext cx="5384800" cy="44644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Dikdörtgen 1"/>
          <p:cNvSpPr/>
          <p:nvPr/>
        </p:nvSpPr>
        <p:spPr>
          <a:xfrm>
            <a:off x="1560035" y="5447333"/>
            <a:ext cx="3483069" cy="461665"/>
          </a:xfrm>
          <a:prstGeom prst="rect">
            <a:avLst/>
          </a:prstGeom>
        </p:spPr>
        <p:txBody>
          <a:bodyPr wrap="none">
            <a:spAutoFit/>
          </a:bodyPr>
          <a:lstStyle/>
          <a:p>
            <a:r>
              <a:rPr lang="tr-TR" dirty="0">
                <a:hlinkClick r:id="rId5"/>
              </a:rPr>
              <a:t>https://www.kaysis.gov.tr/</a:t>
            </a:r>
            <a:endParaRPr lang="tr-TR" dirty="0"/>
          </a:p>
        </p:txBody>
      </p:sp>
    </p:spTree>
    <p:extLst>
      <p:ext uri="{BB962C8B-B14F-4D97-AF65-F5344CB8AC3E}">
        <p14:creationId xmlns:p14="http://schemas.microsoft.com/office/powerpoint/2010/main" val="962873385"/>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TANIMLAR</a:t>
            </a:r>
            <a:endParaRPr lang="tr-TR" sz="2400" dirty="0"/>
          </a:p>
        </p:txBody>
      </p:sp>
      <p:sp>
        <p:nvSpPr>
          <p:cNvPr id="7" name="6 İçerik Yer Tutucusu"/>
          <p:cNvSpPr>
            <a:spLocks noGrp="1"/>
          </p:cNvSpPr>
          <p:nvPr>
            <p:ph sz="half" idx="1"/>
          </p:nvPr>
        </p:nvSpPr>
        <p:spPr/>
        <p:txBody>
          <a:bodyPr anchor="ctr">
            <a:normAutofit/>
          </a:bodyPr>
          <a:lstStyle/>
          <a:p>
            <a:pPr marL="0" indent="0" algn="just">
              <a:buNone/>
            </a:pPr>
            <a:r>
              <a:rPr lang="tr-TR" sz="2400" b="1" dirty="0"/>
              <a:t>Elektronik Belge Yönetim Sistemi (EBYS):</a:t>
            </a:r>
          </a:p>
          <a:p>
            <a:pPr marL="0" indent="0" algn="just">
              <a:buNone/>
            </a:pPr>
            <a:r>
              <a:rPr lang="tr-TR" sz="2400" dirty="0"/>
              <a:t>İdarelerin faaliyetlerini yerine getirirken oluşturdukları </a:t>
            </a:r>
            <a:r>
              <a:rPr lang="tr-TR" sz="2400" dirty="0">
                <a:solidFill>
                  <a:srgbClr val="FF0000"/>
                </a:solidFill>
              </a:rPr>
              <a:t>her türlü dokümantasyonun </a:t>
            </a:r>
            <a:r>
              <a:rPr lang="tr-TR" sz="2400" dirty="0"/>
              <a:t>içerisinden idare faaliyetlerinin delili olabilecek belgelerin ayıklanarak bunların içerik, üstveri, format ve ilişkisel özelliklerini koruyan, belgelerin ait olduğu fonksiyon veya işlem için delil teşkil eden ve aidiyet zinciri içerisindeki </a:t>
            </a:r>
            <a:r>
              <a:rPr lang="tr-TR" sz="2400" dirty="0">
                <a:solidFill>
                  <a:srgbClr val="FF0000"/>
                </a:solidFill>
              </a:rPr>
              <a:t>yönetimini</a:t>
            </a:r>
            <a:r>
              <a:rPr lang="tr-TR" sz="2400" dirty="0"/>
              <a:t> </a:t>
            </a:r>
            <a:r>
              <a:rPr lang="tr-TR" sz="2400" dirty="0">
                <a:solidFill>
                  <a:srgbClr val="FF0000"/>
                </a:solidFill>
              </a:rPr>
              <a:t>elektronik ortamda sağlayan sistem</a:t>
            </a:r>
          </a:p>
          <a:p>
            <a:pPr algn="just"/>
            <a:endParaRPr lang="tr-TR" sz="2400" dirty="0"/>
          </a:p>
        </p:txBody>
      </p:sp>
      <p:pic>
        <p:nvPicPr>
          <p:cNvPr id="9" name="Picture 2" descr="C:\Users\selda.sayin\Desktop\Adsız.png"/>
          <p:cNvPicPr>
            <a:picLocks noGrp="1" noChangeAspect="1" noChangeArrowheads="1"/>
          </p:cNvPicPr>
          <p:nvPr>
            <p:ph sz="half" idx="2"/>
          </p:nvPr>
        </p:nvPicPr>
        <p:blipFill>
          <a:blip r:embed="rId4"/>
          <a:srcRect/>
          <a:stretch>
            <a:fillRect/>
          </a:stretch>
        </p:blipFill>
        <p:spPr bwMode="auto">
          <a:xfrm>
            <a:off x="7095338" y="2643182"/>
            <a:ext cx="3913971" cy="1953740"/>
          </a:xfrm>
          <a:prstGeom prst="rect">
            <a:avLst/>
          </a:prstGeom>
          <a:noFill/>
        </p:spPr>
      </p:pic>
      <p:sp>
        <p:nvSpPr>
          <p:cNvPr id="10" name="9 Slayt Numarası Yer Tutucusu"/>
          <p:cNvSpPr>
            <a:spLocks noGrp="1"/>
          </p:cNvSpPr>
          <p:nvPr>
            <p:ph type="sldNum" sz="quarter" idx="12"/>
          </p:nvPr>
        </p:nvSpPr>
        <p:spPr/>
        <p:txBody>
          <a:bodyPr/>
          <a:lstStyle/>
          <a:p>
            <a:fld id="{216F07E3-2268-4DE3-9351-58CC78963B01}" type="slidenum">
              <a:rPr lang="tr-TR" smtClean="0"/>
              <a:pPr/>
              <a:t>9</a:t>
            </a:fld>
            <a:endParaRPr lang="tr-TR" dirty="0"/>
          </a:p>
        </p:txBody>
      </p:sp>
      <p:sp>
        <p:nvSpPr>
          <p:cNvPr id="11" name="10 Altbilgi Yer Tutucusu"/>
          <p:cNvSpPr>
            <a:spLocks noGrp="1"/>
          </p:cNvSpPr>
          <p:nvPr>
            <p:ph type="ftr" sz="quarter" idx="11"/>
          </p:nvPr>
        </p:nvSpPr>
        <p:spPr/>
        <p:txBody>
          <a:bodyPr/>
          <a:lstStyle/>
          <a:p>
            <a:r>
              <a:rPr lang="tr-TR"/>
              <a:t>Personel Hizmetleri Başkanlığı</a:t>
            </a:r>
            <a:endParaRPr lang="tr-TR" dirty="0"/>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TANIMLAR</a:t>
            </a:r>
            <a:endParaRPr lang="tr-TR" sz="4400" dirty="0"/>
          </a:p>
        </p:txBody>
      </p:sp>
      <p:sp>
        <p:nvSpPr>
          <p:cNvPr id="7" name="6 İçerik Yer Tutucusu"/>
          <p:cNvSpPr>
            <a:spLocks noGrp="1"/>
          </p:cNvSpPr>
          <p:nvPr>
            <p:ph idx="1"/>
          </p:nvPr>
        </p:nvSpPr>
        <p:spPr/>
        <p:txBody>
          <a:bodyPr>
            <a:normAutofit fontScale="77500" lnSpcReduction="20000"/>
          </a:bodyPr>
          <a:lstStyle/>
          <a:p>
            <a:pPr algn="just"/>
            <a:r>
              <a:rPr lang="tr-TR" sz="3600" b="1" dirty="0">
                <a:solidFill>
                  <a:srgbClr val="FF0000"/>
                </a:solidFill>
              </a:rPr>
              <a:t>Elektronik İmza: </a:t>
            </a:r>
            <a:r>
              <a:rPr lang="tr-TR" sz="3600" dirty="0"/>
              <a:t>Başka bir elektronik veriye eklenen veya elektronik veriyle mantıksal bağlantısı bulunan ve kimlik doğrulama amacıyla kullanılan elektronik veri</a:t>
            </a:r>
          </a:p>
          <a:p>
            <a:pPr algn="just">
              <a:buNone/>
            </a:pPr>
            <a:endParaRPr lang="tr-TR" sz="3600" dirty="0"/>
          </a:p>
          <a:p>
            <a:pPr algn="just"/>
            <a:r>
              <a:rPr lang="tr-TR" sz="3600" b="1" dirty="0">
                <a:solidFill>
                  <a:srgbClr val="FF0000"/>
                </a:solidFill>
              </a:rPr>
              <a:t>Elektronik Onay</a:t>
            </a:r>
            <a:r>
              <a:rPr lang="tr-TR" sz="3600" b="1" dirty="0"/>
              <a:t>: </a:t>
            </a:r>
            <a:r>
              <a:rPr lang="tr-TR" sz="3600" dirty="0"/>
              <a:t>Güvenli elektronik imza kullanılmayan durumlarda paraf yerine geçecek kaydın elektronik ortamda alınması </a:t>
            </a:r>
          </a:p>
          <a:p>
            <a:pPr algn="just">
              <a:buNone/>
            </a:pPr>
            <a:endParaRPr lang="tr-TR" sz="3600" dirty="0"/>
          </a:p>
          <a:p>
            <a:pPr algn="just"/>
            <a:r>
              <a:rPr lang="tr-TR" sz="3600" b="1" dirty="0">
                <a:solidFill>
                  <a:srgbClr val="FF0000"/>
                </a:solidFill>
              </a:rPr>
              <a:t>Elektronik Ortam</a:t>
            </a:r>
            <a:r>
              <a:rPr lang="tr-TR" sz="3600" b="1" dirty="0"/>
              <a:t>: </a:t>
            </a:r>
            <a:r>
              <a:rPr lang="tr-TR" sz="3600" dirty="0"/>
              <a:t>EBYS ya da kurumsal belge kayıt sistemleri içerisinde bilgi, belge veya dokümanların hazırlandığı ve kayıtlı olduğu her türlü bilgi ve iletişim teknolojisi araçları </a:t>
            </a:r>
          </a:p>
          <a:p>
            <a:pPr algn="just">
              <a:buNone/>
            </a:pPr>
            <a:endParaRPr lang="tr-TR" sz="3600" dirty="0"/>
          </a:p>
          <a:p>
            <a:pPr algn="just">
              <a:buNone/>
            </a:pPr>
            <a:endParaRPr lang="tr-TR" sz="3600" dirty="0"/>
          </a:p>
        </p:txBody>
      </p:sp>
      <p:sp>
        <p:nvSpPr>
          <p:cNvPr id="10" name="9 Altbilgi Yer Tutucusu"/>
          <p:cNvSpPr>
            <a:spLocks noGrp="1"/>
          </p:cNvSpPr>
          <p:nvPr>
            <p:ph type="ftr" sz="quarter" idx="11"/>
          </p:nvPr>
        </p:nvSpPr>
        <p:spPr/>
        <p:txBody>
          <a:bodyPr/>
          <a:lstStyle/>
          <a:p>
            <a:r>
              <a:rPr lang="tr-TR"/>
              <a:t>Personel Hizmetleri Başkanlığı</a:t>
            </a:r>
            <a:endParaRPr lang="tr-TR" dirty="0"/>
          </a:p>
        </p:txBody>
      </p:sp>
      <p:sp>
        <p:nvSpPr>
          <p:cNvPr id="9" name="8 Slayt Numarası Yer Tutucusu"/>
          <p:cNvSpPr>
            <a:spLocks noGrp="1"/>
          </p:cNvSpPr>
          <p:nvPr>
            <p:ph type="sldNum" sz="quarter" idx="12"/>
          </p:nvPr>
        </p:nvSpPr>
        <p:spPr/>
        <p:txBody>
          <a:bodyPr/>
          <a:lstStyle/>
          <a:p>
            <a:fld id="{216F07E3-2268-4DE3-9351-58CC78963B01}" type="slidenum">
              <a:rPr lang="tr-TR" smtClean="0"/>
              <a:pPr/>
              <a:t>10</a:t>
            </a:fld>
            <a:endParaRPr lang="tr-TR" dirty="0"/>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TANIMLAR</a:t>
            </a:r>
            <a:endParaRPr lang="tr-TR" sz="4400" dirty="0"/>
          </a:p>
        </p:txBody>
      </p:sp>
      <p:sp>
        <p:nvSpPr>
          <p:cNvPr id="7" name="6 İçerik Yer Tutucusu"/>
          <p:cNvSpPr>
            <a:spLocks noGrp="1"/>
          </p:cNvSpPr>
          <p:nvPr>
            <p:ph idx="1"/>
          </p:nvPr>
        </p:nvSpPr>
        <p:spPr/>
        <p:txBody>
          <a:bodyPr>
            <a:normAutofit fontScale="77500" lnSpcReduction="20000"/>
          </a:bodyPr>
          <a:lstStyle/>
          <a:p>
            <a:pPr algn="just"/>
            <a:r>
              <a:rPr lang="tr-TR" sz="3600" b="1" dirty="0">
                <a:solidFill>
                  <a:srgbClr val="FF0000"/>
                </a:solidFill>
              </a:rPr>
              <a:t>Elektronik Sertifika Hizmet Sağlayıcısı</a:t>
            </a:r>
            <a:r>
              <a:rPr lang="tr-TR" sz="3600" b="1" dirty="0"/>
              <a:t>: </a:t>
            </a:r>
            <a:r>
              <a:rPr lang="tr-TR" sz="3600" dirty="0"/>
              <a:t>15/1/2004 tarihli ve 5070 sayılı Elektronik İmza Kanununa uygun şekilde elektronik sertifika, zaman damgası ve elektronik imzalarla ilgili hizmetleri sağlayan idareler ile gerçek veya özel hukuk tüzel kişileri</a:t>
            </a:r>
          </a:p>
          <a:p>
            <a:pPr algn="just"/>
            <a:endParaRPr lang="tr-TR" sz="3600" b="1" dirty="0">
              <a:solidFill>
                <a:srgbClr val="FF0000"/>
              </a:solidFill>
            </a:endParaRPr>
          </a:p>
          <a:p>
            <a:pPr algn="just"/>
            <a:r>
              <a:rPr lang="tr-TR" sz="3600" b="1" dirty="0">
                <a:solidFill>
                  <a:srgbClr val="FF0000"/>
                </a:solidFill>
              </a:rPr>
              <a:t>Elektronik Şifreleme Sertifikası: </a:t>
            </a:r>
            <a:r>
              <a:rPr lang="tr-TR" sz="3600" dirty="0"/>
              <a:t>Elektronik belgelerin şifrelenmesi amacıyla yetkili elektronik sertifika hizmet sağlayıcıları tarafından üretilen elektronik sertifika</a:t>
            </a:r>
          </a:p>
          <a:p>
            <a:pPr algn="just">
              <a:buNone/>
            </a:pPr>
            <a:endParaRPr lang="tr-TR" sz="3600" dirty="0"/>
          </a:p>
          <a:p>
            <a:pPr algn="just"/>
            <a:r>
              <a:rPr lang="tr-TR" sz="3600" b="1" dirty="0">
                <a:solidFill>
                  <a:srgbClr val="FF0000"/>
                </a:solidFill>
              </a:rPr>
              <a:t>Elektronik Veri: </a:t>
            </a:r>
            <a:r>
              <a:rPr lang="tr-TR" sz="3600" dirty="0"/>
              <a:t>Elektronik, optik veya benzeri yollarla üretilen, taşınan veya saklanan kayıtlar</a:t>
            </a:r>
          </a:p>
          <a:p>
            <a:pPr algn="just"/>
            <a:endParaRPr lang="tr-TR" sz="3600" dirty="0"/>
          </a:p>
          <a:p>
            <a:pPr algn="just"/>
            <a:endParaRPr lang="tr-TR" sz="1800" dirty="0"/>
          </a:p>
          <a:p>
            <a:pPr algn="just">
              <a:buNone/>
            </a:pPr>
            <a:endParaRPr lang="tr-TR" sz="2400" dirty="0"/>
          </a:p>
          <a:p>
            <a:pPr algn="just"/>
            <a:endParaRPr lang="tr-TR" sz="2400" dirty="0"/>
          </a:p>
          <a:p>
            <a:pPr algn="just"/>
            <a:endParaRPr lang="tr-TR" sz="2400" dirty="0"/>
          </a:p>
        </p:txBody>
      </p:sp>
      <p:sp>
        <p:nvSpPr>
          <p:cNvPr id="10" name="9 Altbilgi Yer Tutucusu"/>
          <p:cNvSpPr>
            <a:spLocks noGrp="1"/>
          </p:cNvSpPr>
          <p:nvPr>
            <p:ph type="ftr" sz="quarter" idx="11"/>
          </p:nvPr>
        </p:nvSpPr>
        <p:spPr/>
        <p:txBody>
          <a:bodyPr/>
          <a:lstStyle/>
          <a:p>
            <a:r>
              <a:rPr lang="tr-TR"/>
              <a:t>Personel Hizmetleri Başkanlığı</a:t>
            </a:r>
            <a:endParaRPr lang="tr-TR" dirty="0"/>
          </a:p>
        </p:txBody>
      </p:sp>
      <p:sp>
        <p:nvSpPr>
          <p:cNvPr id="9" name="8 Slayt Numarası Yer Tutucusu"/>
          <p:cNvSpPr>
            <a:spLocks noGrp="1"/>
          </p:cNvSpPr>
          <p:nvPr>
            <p:ph type="sldNum" sz="quarter" idx="12"/>
          </p:nvPr>
        </p:nvSpPr>
        <p:spPr/>
        <p:txBody>
          <a:bodyPr/>
          <a:lstStyle/>
          <a:p>
            <a:fld id="{216F07E3-2268-4DE3-9351-58CC78963B01}" type="slidenum">
              <a:rPr lang="tr-TR" smtClean="0"/>
              <a:pPr/>
              <a:t>11</a:t>
            </a:fld>
            <a:endParaRPr lang="tr-TR" dirty="0"/>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TANIMLAR</a:t>
            </a:r>
            <a:endParaRPr lang="tr-TR" sz="2400" dirty="0"/>
          </a:p>
        </p:txBody>
      </p:sp>
      <p:sp>
        <p:nvSpPr>
          <p:cNvPr id="7" name="6 İçerik Yer Tutucusu"/>
          <p:cNvSpPr>
            <a:spLocks noGrp="1"/>
          </p:cNvSpPr>
          <p:nvPr>
            <p:ph sz="half" idx="1"/>
          </p:nvPr>
        </p:nvSpPr>
        <p:spPr/>
        <p:txBody>
          <a:bodyPr anchor="ctr">
            <a:noAutofit/>
          </a:bodyPr>
          <a:lstStyle/>
          <a:p>
            <a:pPr algn="just"/>
            <a:r>
              <a:rPr lang="tr-TR" sz="2400" b="1" dirty="0"/>
              <a:t>e-Yazışma Teknik Rehberi: </a:t>
            </a:r>
            <a:r>
              <a:rPr lang="tr-TR" sz="2400" dirty="0">
                <a:solidFill>
                  <a:srgbClr val="FF0000"/>
                </a:solidFill>
              </a:rPr>
              <a:t>Elektronik ortamda yapılacak resmi yazışmalar </a:t>
            </a:r>
            <a:r>
              <a:rPr lang="tr-TR" sz="2400" dirty="0"/>
              <a:t>kapsamında oluşturulan belgelerin yapısı, formatı, imzalama ve şifreleme mekanizmaları gibi </a:t>
            </a:r>
            <a:r>
              <a:rPr lang="tr-TR" sz="2400" dirty="0">
                <a:solidFill>
                  <a:srgbClr val="FF0000"/>
                </a:solidFill>
              </a:rPr>
              <a:t>teknik hususları tanımlayan </a:t>
            </a:r>
            <a:r>
              <a:rPr lang="tr-TR" sz="2400" dirty="0"/>
              <a:t>ve Başbakanlığın uygun görüşü alınarak Kalkınma Bakanlığı tarafından yayımlanan </a:t>
            </a:r>
            <a:r>
              <a:rPr lang="tr-TR" sz="2400" dirty="0">
                <a:solidFill>
                  <a:srgbClr val="FF0000"/>
                </a:solidFill>
              </a:rPr>
              <a:t>rehber</a:t>
            </a:r>
          </a:p>
          <a:p>
            <a:pPr algn="just">
              <a:buNone/>
            </a:pPr>
            <a:endParaRPr lang="tr-TR" sz="2400" dirty="0"/>
          </a:p>
        </p:txBody>
      </p:sp>
      <p:pic>
        <p:nvPicPr>
          <p:cNvPr id="1026" name="Picture 2"/>
          <p:cNvPicPr>
            <a:picLocks noGrp="1" noChangeAspect="1" noChangeArrowheads="1"/>
          </p:cNvPicPr>
          <p:nvPr>
            <p:ph sz="half" idx="2"/>
          </p:nvPr>
        </p:nvPicPr>
        <p:blipFill>
          <a:blip r:embed="rId4"/>
          <a:srcRect/>
          <a:stretch>
            <a:fillRect/>
          </a:stretch>
        </p:blipFill>
        <p:spPr bwMode="auto">
          <a:xfrm>
            <a:off x="7175326" y="1124744"/>
            <a:ext cx="3388385" cy="4525963"/>
          </a:xfrm>
          <a:prstGeom prst="rect">
            <a:avLst/>
          </a:prstGeom>
          <a:noFill/>
          <a:ln w="9525">
            <a:noFill/>
            <a:miter lim="800000"/>
            <a:headEnd/>
            <a:tailEnd/>
          </a:ln>
          <a:effectLst/>
        </p:spPr>
      </p:pic>
      <p:sp>
        <p:nvSpPr>
          <p:cNvPr id="8" name="7 Slayt Numarası Yer Tutucusu"/>
          <p:cNvSpPr>
            <a:spLocks noGrp="1"/>
          </p:cNvSpPr>
          <p:nvPr>
            <p:ph type="sldNum" sz="quarter" idx="12"/>
          </p:nvPr>
        </p:nvSpPr>
        <p:spPr/>
        <p:txBody>
          <a:bodyPr/>
          <a:lstStyle/>
          <a:p>
            <a:fld id="{216F07E3-2268-4DE3-9351-58CC78963B01}" type="slidenum">
              <a:rPr lang="tr-TR" smtClean="0"/>
              <a:pPr/>
              <a:t>12</a:t>
            </a:fld>
            <a:endParaRPr lang="tr-TR"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TANIMLAR</a:t>
            </a:r>
            <a:endParaRPr lang="tr-TR" sz="2400" dirty="0"/>
          </a:p>
        </p:txBody>
      </p:sp>
      <p:sp>
        <p:nvSpPr>
          <p:cNvPr id="7" name="6 İçerik Yer Tutucusu"/>
          <p:cNvSpPr>
            <a:spLocks noGrp="1"/>
          </p:cNvSpPr>
          <p:nvPr>
            <p:ph idx="1"/>
          </p:nvPr>
        </p:nvSpPr>
        <p:spPr/>
        <p:txBody>
          <a:bodyPr>
            <a:noAutofit/>
          </a:bodyPr>
          <a:lstStyle/>
          <a:p>
            <a:pPr algn="just">
              <a:spcBef>
                <a:spcPts val="0"/>
              </a:spcBef>
            </a:pPr>
            <a:r>
              <a:rPr lang="tr-TR" sz="2400" b="1" dirty="0">
                <a:solidFill>
                  <a:srgbClr val="FF0000"/>
                </a:solidFill>
              </a:rPr>
              <a:t>Fiziksel Ortam</a:t>
            </a:r>
            <a:r>
              <a:rPr lang="tr-TR" sz="2400" dirty="0">
                <a:solidFill>
                  <a:srgbClr val="FF0000"/>
                </a:solidFill>
              </a:rPr>
              <a:t>: </a:t>
            </a:r>
            <a:r>
              <a:rPr lang="tr-TR" sz="2400" dirty="0"/>
              <a:t>Kağıt ortamında yapılan işlemler</a:t>
            </a:r>
          </a:p>
          <a:p>
            <a:pPr algn="just">
              <a:spcBef>
                <a:spcPts val="0"/>
              </a:spcBef>
              <a:buNone/>
            </a:pPr>
            <a:endParaRPr lang="tr-TR" sz="2400" b="1" dirty="0"/>
          </a:p>
          <a:p>
            <a:pPr algn="just">
              <a:spcBef>
                <a:spcPts val="0"/>
              </a:spcBef>
            </a:pPr>
            <a:r>
              <a:rPr lang="tr-TR" sz="2400" b="1" dirty="0">
                <a:solidFill>
                  <a:srgbClr val="FF0000"/>
                </a:solidFill>
              </a:rPr>
              <a:t>Form: </a:t>
            </a:r>
            <a:r>
              <a:rPr lang="tr-TR" sz="2400" dirty="0"/>
              <a:t>Biçimli belge</a:t>
            </a:r>
          </a:p>
          <a:p>
            <a:pPr algn="just">
              <a:spcBef>
                <a:spcPts val="0"/>
              </a:spcBef>
              <a:buNone/>
            </a:pPr>
            <a:endParaRPr lang="tr-TR" sz="2400" b="1" dirty="0"/>
          </a:p>
          <a:p>
            <a:pPr algn="just">
              <a:spcBef>
                <a:spcPts val="0"/>
              </a:spcBef>
            </a:pPr>
            <a:r>
              <a:rPr lang="tr-TR" sz="2400" b="1" dirty="0">
                <a:solidFill>
                  <a:srgbClr val="FF0000"/>
                </a:solidFill>
              </a:rPr>
              <a:t>Format: </a:t>
            </a:r>
            <a:r>
              <a:rPr lang="tr-TR" sz="2400" dirty="0"/>
              <a:t>Elektronik dosya türleri</a:t>
            </a:r>
          </a:p>
          <a:p>
            <a:pPr algn="just">
              <a:spcBef>
                <a:spcPts val="0"/>
              </a:spcBef>
              <a:buNone/>
            </a:pPr>
            <a:endParaRPr lang="tr-TR" sz="2400" dirty="0"/>
          </a:p>
          <a:p>
            <a:pPr algn="just">
              <a:spcBef>
                <a:spcPts val="0"/>
              </a:spcBef>
            </a:pPr>
            <a:r>
              <a:rPr lang="tr-TR" sz="2400" b="1" dirty="0">
                <a:solidFill>
                  <a:srgbClr val="FF0000"/>
                </a:solidFill>
              </a:rPr>
              <a:t>Günlük Rapor (log): </a:t>
            </a:r>
            <a:r>
              <a:rPr lang="tr-TR" sz="2400" dirty="0"/>
              <a:t>EBYS’de yapılan ekleme, değiştirme, silme, arama, görüntüleme, gönderme ve alma gibi işlemlerin hangi EBYS elemanı üzerinde ve kimin tarafından gerçekleştirildiği ile işlemin gerçekleştirildiği tarih ve zaman bilgisini ihtiva eden kayıtlar</a:t>
            </a:r>
          </a:p>
          <a:p>
            <a:pPr algn="just">
              <a:spcBef>
                <a:spcPts val="0"/>
              </a:spcBef>
              <a:buNone/>
            </a:pPr>
            <a:endParaRPr lang="tr-TR" sz="2400" dirty="0"/>
          </a:p>
          <a:p>
            <a:pPr algn="just">
              <a:spcBef>
                <a:spcPts val="0"/>
              </a:spcBef>
            </a:pPr>
            <a:r>
              <a:rPr lang="tr-TR" sz="2400" b="1" dirty="0">
                <a:solidFill>
                  <a:srgbClr val="FF0000"/>
                </a:solidFill>
              </a:rPr>
              <a:t>İdare</a:t>
            </a:r>
            <a:r>
              <a:rPr lang="tr-TR" sz="2400" dirty="0">
                <a:solidFill>
                  <a:srgbClr val="FF0000"/>
                </a:solidFill>
              </a:rPr>
              <a:t>: </a:t>
            </a:r>
            <a:r>
              <a:rPr lang="tr-TR" sz="2400" dirty="0"/>
              <a:t>Kamu kurum ve kuruluşları</a:t>
            </a:r>
          </a:p>
          <a:p>
            <a:pPr algn="just"/>
            <a:endParaRPr lang="tr-TR" sz="2000" dirty="0"/>
          </a:p>
        </p:txBody>
      </p:sp>
      <p:sp>
        <p:nvSpPr>
          <p:cNvPr id="11" name="10 Altbilgi Yer Tutucusu"/>
          <p:cNvSpPr>
            <a:spLocks noGrp="1"/>
          </p:cNvSpPr>
          <p:nvPr>
            <p:ph type="ftr" sz="quarter" idx="11"/>
          </p:nvPr>
        </p:nvSpPr>
        <p:spPr/>
        <p:txBody>
          <a:bodyPr/>
          <a:lstStyle/>
          <a:p>
            <a:r>
              <a:rPr lang="tr-TR"/>
              <a:t>Personel Hizmetleri Başkanlığı</a:t>
            </a:r>
            <a:endParaRPr lang="tr-TR" dirty="0"/>
          </a:p>
        </p:txBody>
      </p:sp>
      <p:sp>
        <p:nvSpPr>
          <p:cNvPr id="10" name="9 Slayt Numarası Yer Tutucusu"/>
          <p:cNvSpPr>
            <a:spLocks noGrp="1"/>
          </p:cNvSpPr>
          <p:nvPr>
            <p:ph type="sldNum" sz="quarter" idx="12"/>
          </p:nvPr>
        </p:nvSpPr>
        <p:spPr/>
        <p:txBody>
          <a:bodyPr/>
          <a:lstStyle/>
          <a:p>
            <a:fld id="{216F07E3-2268-4DE3-9351-58CC78963B01}" type="slidenum">
              <a:rPr lang="tr-TR" smtClean="0"/>
              <a:pPr/>
              <a:t>13</a:t>
            </a:fld>
            <a:endParaRPr lang="tr-TR" dirty="0"/>
          </a:p>
        </p:txBody>
      </p:sp>
    </p:spTree>
    <p:extLst>
      <p:ext uri="{BB962C8B-B14F-4D97-AF65-F5344CB8AC3E}">
        <p14:creationId xmlns:p14="http://schemas.microsoft.com/office/powerpoint/2010/main" val="215855229"/>
      </p:ext>
    </p:extLst>
  </p:cSld>
  <p:clrMapOvr>
    <a:masterClrMapping/>
  </p:clrMapOvr>
  <p:transition spd="slow">
    <p:push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TANIMLAR</a:t>
            </a:r>
            <a:endParaRPr lang="tr-TR" sz="2400" dirty="0"/>
          </a:p>
        </p:txBody>
      </p:sp>
      <p:sp>
        <p:nvSpPr>
          <p:cNvPr id="9" name="8 İçerik Yer Tutucusu"/>
          <p:cNvSpPr>
            <a:spLocks noGrp="1"/>
          </p:cNvSpPr>
          <p:nvPr>
            <p:ph sz="half" idx="1"/>
          </p:nvPr>
        </p:nvSpPr>
        <p:spPr>
          <a:xfrm>
            <a:off x="609521" y="1600201"/>
            <a:ext cx="5384099" cy="4329129"/>
          </a:xfrm>
        </p:spPr>
        <p:txBody>
          <a:bodyPr anchor="ctr">
            <a:noAutofit/>
          </a:bodyPr>
          <a:lstStyle/>
          <a:p>
            <a:pPr algn="just"/>
            <a:r>
              <a:rPr lang="tr-TR" sz="2400" b="1" dirty="0"/>
              <a:t>Güvenli Elektronik İmza: </a:t>
            </a:r>
            <a:r>
              <a:rPr lang="tr-TR" sz="2400" dirty="0"/>
              <a:t>Münhasıran imza sahibine bağlı olan, </a:t>
            </a:r>
            <a:r>
              <a:rPr lang="tr-TR" sz="2400" b="1" dirty="0">
                <a:solidFill>
                  <a:srgbClr val="FF0000"/>
                </a:solidFill>
              </a:rPr>
              <a:t>sadece imza sahibinin tasarrufunda bulunan </a:t>
            </a:r>
            <a:r>
              <a:rPr lang="tr-TR" sz="2400" dirty="0"/>
              <a:t>güvenli elektronik imza oluşturma aracı ile oluşturulan, nitelikli elektronik sertifikaya dayanarak imza sahibinin kimliğinin ve imzalanmış elektronik veride sonradan herhangi bir değişiklik yapılıp yapılmadığının tespitini sağlayan elektronik imza</a:t>
            </a:r>
            <a:endParaRPr lang="tr-TR" sz="2000" dirty="0"/>
          </a:p>
          <a:p>
            <a:pPr algn="just"/>
            <a:endParaRPr lang="tr-TR" sz="2000" dirty="0"/>
          </a:p>
        </p:txBody>
      </p:sp>
      <p:sp>
        <p:nvSpPr>
          <p:cNvPr id="11" name="10 Altbilgi Yer Tutucusu"/>
          <p:cNvSpPr>
            <a:spLocks noGrp="1"/>
          </p:cNvSpPr>
          <p:nvPr>
            <p:ph type="ftr" sz="quarter" idx="11"/>
          </p:nvPr>
        </p:nvSpPr>
        <p:spPr/>
        <p:txBody>
          <a:bodyPr/>
          <a:lstStyle/>
          <a:p>
            <a:r>
              <a:rPr lang="tr-TR"/>
              <a:t>Personel Hizmetleri Başkanlığı</a:t>
            </a:r>
            <a:endParaRPr lang="tr-TR" dirty="0"/>
          </a:p>
        </p:txBody>
      </p:sp>
      <p:sp>
        <p:nvSpPr>
          <p:cNvPr id="10" name="9 Slayt Numarası Yer Tutucusu"/>
          <p:cNvSpPr>
            <a:spLocks noGrp="1"/>
          </p:cNvSpPr>
          <p:nvPr>
            <p:ph type="sldNum" sz="quarter" idx="12"/>
          </p:nvPr>
        </p:nvSpPr>
        <p:spPr/>
        <p:txBody>
          <a:bodyPr/>
          <a:lstStyle/>
          <a:p>
            <a:fld id="{216F07E3-2268-4DE3-9351-58CC78963B01}" type="slidenum">
              <a:rPr lang="tr-TR" smtClean="0"/>
              <a:pPr/>
              <a:t>14</a:t>
            </a:fld>
            <a:endParaRPr lang="tr-TR" dirty="0"/>
          </a:p>
        </p:txBody>
      </p:sp>
      <p:graphicFrame>
        <p:nvGraphicFramePr>
          <p:cNvPr id="16" name="İçerik Yer Tutucusu 15"/>
          <p:cNvGraphicFramePr>
            <a:graphicFrameLocks noGrp="1"/>
          </p:cNvGraphicFramePr>
          <p:nvPr>
            <p:ph sz="half" idx="2"/>
            <p:extLst>
              <p:ext uri="{D42A27DB-BD31-4B8C-83A1-F6EECF244321}">
                <p14:modId xmlns:p14="http://schemas.microsoft.com/office/powerpoint/2010/main" val="2095928321"/>
              </p:ext>
            </p:extLst>
          </p:nvPr>
        </p:nvGraphicFramePr>
        <p:xfrm>
          <a:off x="7247334" y="1600201"/>
          <a:ext cx="4464496" cy="413305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TANIMLAR</a:t>
            </a:r>
            <a:endParaRPr lang="tr-TR" sz="2400" dirty="0"/>
          </a:p>
        </p:txBody>
      </p:sp>
      <p:sp>
        <p:nvSpPr>
          <p:cNvPr id="7" name="6 İçerik Yer Tutucusu"/>
          <p:cNvSpPr>
            <a:spLocks noGrp="1"/>
          </p:cNvSpPr>
          <p:nvPr>
            <p:ph idx="1"/>
          </p:nvPr>
        </p:nvSpPr>
        <p:spPr/>
        <p:txBody>
          <a:bodyPr>
            <a:normAutofit lnSpcReduction="10000"/>
          </a:bodyPr>
          <a:lstStyle/>
          <a:p>
            <a:pPr algn="just">
              <a:spcBef>
                <a:spcPts val="0"/>
              </a:spcBef>
            </a:pPr>
            <a:r>
              <a:rPr lang="tr-TR" sz="2400" b="1" dirty="0"/>
              <a:t>İmza Oluşturma Aracı: </a:t>
            </a:r>
            <a:r>
              <a:rPr lang="tr-TR" sz="2400" dirty="0"/>
              <a:t>Elektronik imza oluşturmak üzere, imza oluşturma verisini kullanan </a:t>
            </a:r>
            <a:r>
              <a:rPr lang="tr-TR" sz="2400" b="1" dirty="0">
                <a:solidFill>
                  <a:srgbClr val="FF0000"/>
                </a:solidFill>
              </a:rPr>
              <a:t>yazılım veya donanım </a:t>
            </a:r>
            <a:r>
              <a:rPr lang="tr-TR" sz="2400" dirty="0"/>
              <a:t>aracı</a:t>
            </a:r>
          </a:p>
          <a:p>
            <a:pPr algn="just">
              <a:spcBef>
                <a:spcPts val="0"/>
              </a:spcBef>
            </a:pPr>
            <a:endParaRPr lang="tr-TR" sz="2400" dirty="0"/>
          </a:p>
          <a:p>
            <a:pPr algn="just">
              <a:spcBef>
                <a:spcPts val="0"/>
              </a:spcBef>
            </a:pPr>
            <a:r>
              <a:rPr lang="tr-TR" sz="2400" b="1" dirty="0"/>
              <a:t>İmza Oluşturma Verisi: </a:t>
            </a:r>
            <a:r>
              <a:rPr lang="tr-TR" sz="2400" dirty="0"/>
              <a:t>İmza sahibine ait olan, imza sahibi tarafından elektronik imza oluşturma amacıyla kullanılan ve bir eşi daha olmayan </a:t>
            </a:r>
            <a:r>
              <a:rPr lang="tr-TR" sz="2400" b="1" dirty="0">
                <a:solidFill>
                  <a:srgbClr val="FF0000"/>
                </a:solidFill>
              </a:rPr>
              <a:t>şifreler, kriptografik gizli anahtarlar</a:t>
            </a:r>
            <a:r>
              <a:rPr lang="tr-TR" sz="2400" dirty="0"/>
              <a:t> gibi veriler</a:t>
            </a:r>
          </a:p>
          <a:p>
            <a:pPr marL="0" indent="0" algn="just">
              <a:spcBef>
                <a:spcPts val="0"/>
              </a:spcBef>
              <a:buNone/>
            </a:pPr>
            <a:endParaRPr lang="tr-TR" sz="2400" dirty="0"/>
          </a:p>
          <a:p>
            <a:pPr algn="just">
              <a:spcBef>
                <a:spcPts val="0"/>
              </a:spcBef>
            </a:pPr>
            <a:r>
              <a:rPr lang="tr-TR" sz="2400" b="1" dirty="0"/>
              <a:t>İmza Sahibi: </a:t>
            </a:r>
            <a:r>
              <a:rPr lang="tr-TR" sz="2400" dirty="0"/>
              <a:t>Fiziksel ortamda üretilen belgeyi imzalayan veya elektronik imza oluşturmak amacıyla bir imza oluşturma aracını kullanan </a:t>
            </a:r>
            <a:r>
              <a:rPr lang="tr-TR" sz="2400" b="1" dirty="0">
                <a:solidFill>
                  <a:srgbClr val="FF0000"/>
                </a:solidFill>
              </a:rPr>
              <a:t>gerçek kişi</a:t>
            </a:r>
          </a:p>
          <a:p>
            <a:pPr algn="just">
              <a:spcBef>
                <a:spcPts val="0"/>
              </a:spcBef>
              <a:buNone/>
            </a:pPr>
            <a:endParaRPr lang="tr-TR" sz="2400" b="1" dirty="0"/>
          </a:p>
          <a:p>
            <a:pPr algn="just">
              <a:spcBef>
                <a:spcPts val="0"/>
              </a:spcBef>
            </a:pPr>
            <a:r>
              <a:rPr lang="tr-TR" sz="2400" b="1" dirty="0"/>
              <a:t>Resmi Yazışma: </a:t>
            </a:r>
            <a:r>
              <a:rPr lang="tr-TR" sz="2400" dirty="0"/>
              <a:t>İdarelerin kendi içlerinde, birbirleriyle veya gerçek ya da tüzel kişiler ile iletişim sağlamak amacıyla </a:t>
            </a:r>
            <a:r>
              <a:rPr lang="tr-TR" sz="2400" b="1" dirty="0">
                <a:solidFill>
                  <a:srgbClr val="FF0000"/>
                </a:solidFill>
              </a:rPr>
              <a:t>fiziksel ortamda </a:t>
            </a:r>
            <a:r>
              <a:rPr lang="tr-TR" sz="2400" dirty="0"/>
              <a:t>veya güvenli elektronik imza kullanarak </a:t>
            </a:r>
            <a:r>
              <a:rPr lang="tr-TR" sz="2400" b="1" dirty="0">
                <a:solidFill>
                  <a:srgbClr val="FF0000"/>
                </a:solidFill>
              </a:rPr>
              <a:t>elektronik ortamda </a:t>
            </a:r>
            <a:r>
              <a:rPr lang="tr-TR" sz="2400" dirty="0"/>
              <a:t>yürüttükleri süreç</a:t>
            </a:r>
          </a:p>
          <a:p>
            <a:pPr algn="just">
              <a:spcBef>
                <a:spcPts val="0"/>
              </a:spcBef>
            </a:pPr>
            <a:endParaRPr lang="tr-TR" sz="2400" b="1" dirty="0"/>
          </a:p>
          <a:p>
            <a:pPr algn="just"/>
            <a:endParaRPr lang="tr-TR" sz="2000" dirty="0"/>
          </a:p>
        </p:txBody>
      </p:sp>
      <p:sp>
        <p:nvSpPr>
          <p:cNvPr id="10" name="9 Altbilgi Yer Tutucusu"/>
          <p:cNvSpPr>
            <a:spLocks noGrp="1"/>
          </p:cNvSpPr>
          <p:nvPr>
            <p:ph type="ftr" sz="quarter" idx="11"/>
          </p:nvPr>
        </p:nvSpPr>
        <p:spPr/>
        <p:txBody>
          <a:bodyPr/>
          <a:lstStyle/>
          <a:p>
            <a:r>
              <a:rPr lang="tr-TR"/>
              <a:t>Personel Hizmetleri Başkanlığı</a:t>
            </a:r>
            <a:endParaRPr lang="tr-TR" dirty="0"/>
          </a:p>
        </p:txBody>
      </p:sp>
      <p:sp>
        <p:nvSpPr>
          <p:cNvPr id="9" name="8 Slayt Numarası Yer Tutucusu"/>
          <p:cNvSpPr>
            <a:spLocks noGrp="1"/>
          </p:cNvSpPr>
          <p:nvPr>
            <p:ph type="sldNum" sz="quarter" idx="12"/>
          </p:nvPr>
        </p:nvSpPr>
        <p:spPr/>
        <p:txBody>
          <a:bodyPr/>
          <a:lstStyle/>
          <a:p>
            <a:fld id="{216F07E3-2268-4DE3-9351-58CC78963B01}" type="slidenum">
              <a:rPr lang="tr-TR" smtClean="0"/>
              <a:pPr/>
              <a:t>15</a:t>
            </a:fld>
            <a:endParaRPr lang="tr-TR" dirty="0"/>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TANIMLAR</a:t>
            </a:r>
            <a:endParaRPr lang="tr-TR" sz="3200" dirty="0"/>
          </a:p>
        </p:txBody>
      </p:sp>
      <p:sp>
        <p:nvSpPr>
          <p:cNvPr id="7" name="6 İçerik Yer Tutucusu"/>
          <p:cNvSpPr>
            <a:spLocks noGrp="1"/>
          </p:cNvSpPr>
          <p:nvPr>
            <p:ph sz="half" idx="1"/>
          </p:nvPr>
        </p:nvSpPr>
        <p:spPr/>
        <p:txBody>
          <a:bodyPr>
            <a:normAutofit/>
          </a:bodyPr>
          <a:lstStyle/>
          <a:p>
            <a:pPr algn="just"/>
            <a:r>
              <a:rPr lang="tr-TR" sz="2400" b="1" dirty="0"/>
              <a:t>Standart dosya planı</a:t>
            </a:r>
            <a:r>
              <a:rPr lang="tr-TR" sz="2400" dirty="0"/>
              <a:t>: Kurumsal işlemler ve bu işlemler sonucunda oluşturulan veya alınan belgelerin üretim yerleri ile olan ilişkisi belirtilerek konu veya fonksiyon esasına göre dosyalanmasını sağlamak amacıyla geliştirilen ve </a:t>
            </a:r>
            <a:r>
              <a:rPr lang="tr-TR" sz="2400" dirty="0">
                <a:solidFill>
                  <a:srgbClr val="FF0000"/>
                </a:solidFill>
              </a:rPr>
              <a:t>Başbakanlık tarafından yayımlanan sınıflama şeması</a:t>
            </a:r>
          </a:p>
        </p:txBody>
      </p:sp>
      <p:sp>
        <p:nvSpPr>
          <p:cNvPr id="10" name="9 Altbilgi Yer Tutucusu"/>
          <p:cNvSpPr>
            <a:spLocks noGrp="1"/>
          </p:cNvSpPr>
          <p:nvPr>
            <p:ph type="ftr" sz="quarter" idx="11"/>
          </p:nvPr>
        </p:nvSpPr>
        <p:spPr/>
        <p:txBody>
          <a:bodyPr/>
          <a:lstStyle/>
          <a:p>
            <a:r>
              <a:rPr lang="tr-TR"/>
              <a:t>Personel Hizmetleri Başkanlığı</a:t>
            </a:r>
            <a:endParaRPr lang="tr-TR" dirty="0"/>
          </a:p>
        </p:txBody>
      </p:sp>
      <p:sp>
        <p:nvSpPr>
          <p:cNvPr id="9" name="8 Slayt Numarası Yer Tutucusu"/>
          <p:cNvSpPr>
            <a:spLocks noGrp="1"/>
          </p:cNvSpPr>
          <p:nvPr>
            <p:ph type="sldNum" sz="quarter" idx="12"/>
          </p:nvPr>
        </p:nvSpPr>
        <p:spPr/>
        <p:txBody>
          <a:bodyPr/>
          <a:lstStyle/>
          <a:p>
            <a:fld id="{216F07E3-2268-4DE3-9351-58CC78963B01}" type="slidenum">
              <a:rPr lang="tr-TR" smtClean="0"/>
              <a:pPr/>
              <a:t>16</a:t>
            </a:fld>
            <a:endParaRPr lang="tr-TR" dirty="0"/>
          </a:p>
        </p:txBody>
      </p:sp>
      <p:graphicFrame>
        <p:nvGraphicFramePr>
          <p:cNvPr id="11" name="İçerik Yer Tutucusu 10"/>
          <p:cNvGraphicFramePr>
            <a:graphicFrameLocks noGrp="1"/>
          </p:cNvGraphicFramePr>
          <p:nvPr>
            <p:ph sz="half" idx="2"/>
            <p:extLst>
              <p:ext uri="{D42A27DB-BD31-4B8C-83A1-F6EECF244321}">
                <p14:modId xmlns:p14="http://schemas.microsoft.com/office/powerpoint/2010/main" val="1020899932"/>
              </p:ext>
            </p:extLst>
          </p:nvPr>
        </p:nvGraphicFramePr>
        <p:xfrm>
          <a:off x="6252187" y="1196752"/>
          <a:ext cx="4968552" cy="4575951"/>
        </p:xfrm>
        <a:graphic>
          <a:graphicData uri="http://schemas.openxmlformats.org/drawingml/2006/table">
            <a:tbl>
              <a:tblPr firstRow="1" firstCol="1" bandRow="1"/>
              <a:tblGrid>
                <a:gridCol w="884265">
                  <a:extLst>
                    <a:ext uri="{9D8B030D-6E8A-4147-A177-3AD203B41FA5}">
                      <a16:colId xmlns:a16="http://schemas.microsoft.com/office/drawing/2014/main" xmlns="" val="20000"/>
                    </a:ext>
                  </a:extLst>
                </a:gridCol>
                <a:gridCol w="4084287">
                  <a:extLst>
                    <a:ext uri="{9D8B030D-6E8A-4147-A177-3AD203B41FA5}">
                      <a16:colId xmlns:a16="http://schemas.microsoft.com/office/drawing/2014/main" xmlns="" val="20001"/>
                    </a:ext>
                  </a:extLst>
                </a:gridCol>
              </a:tblGrid>
              <a:tr h="221589">
                <a:tc gridSpan="2">
                  <a:txBody>
                    <a:bodyPr/>
                    <a:lstStyle/>
                    <a:p>
                      <a:pPr algn="ctr">
                        <a:spcAft>
                          <a:spcPts val="0"/>
                        </a:spcAft>
                      </a:pPr>
                      <a:r>
                        <a:rPr lang="tr-TR" sz="1200" b="1" i="1" dirty="0">
                          <a:solidFill>
                            <a:srgbClr val="800000"/>
                          </a:solidFill>
                          <a:effectLst/>
                          <a:latin typeface="Verdana" charset="-94"/>
                          <a:ea typeface="Times New Roman" charset="-94"/>
                          <a:cs typeface="Arial TUR" charset="-94"/>
                        </a:rPr>
                        <a:t>STANDART DOSYA PLANI İÇERİĞİ</a:t>
                      </a:r>
                      <a:endParaRPr lang="tr-TR" sz="1200" dirty="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w="19050" cap="flat" cmpd="sng" algn="ctr">
                      <a:solidFill>
                        <a:srgbClr val="00808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tr-TR"/>
                    </a:p>
                  </a:txBody>
                  <a:tcPr/>
                </a:tc>
                <a:extLst>
                  <a:ext uri="{0D108BD9-81ED-4DB2-BD59-A6C34878D82A}">
                    <a16:rowId xmlns:a16="http://schemas.microsoft.com/office/drawing/2014/main" xmlns="" val="10000"/>
                  </a:ext>
                </a:extLst>
              </a:tr>
              <a:tr h="221589">
                <a:tc>
                  <a:txBody>
                    <a:bodyPr/>
                    <a:lstStyle/>
                    <a:p>
                      <a:pPr algn="ctr">
                        <a:spcAft>
                          <a:spcPts val="0"/>
                        </a:spcAft>
                      </a:pPr>
                      <a:r>
                        <a:rPr lang="tr-TR" sz="1200" dirty="0">
                          <a:solidFill>
                            <a:srgbClr val="000000"/>
                          </a:solidFill>
                          <a:effectLst/>
                          <a:latin typeface="Verdana" charset="-94"/>
                          <a:ea typeface="Times New Roman" charset="-94"/>
                          <a:cs typeface="Arial TUR" charset="-94"/>
                        </a:rPr>
                        <a:t>000-099</a:t>
                      </a:r>
                      <a:endParaRPr lang="tr-TR" sz="1200" dirty="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C0C0C0"/>
                    </a:solidFill>
                  </a:tcPr>
                </a:tc>
                <a:tc>
                  <a:txBody>
                    <a:bodyPr/>
                    <a:lstStyle/>
                    <a:p>
                      <a:pPr>
                        <a:spcAft>
                          <a:spcPts val="0"/>
                        </a:spcAft>
                      </a:pPr>
                      <a:r>
                        <a:rPr lang="tr-TR" sz="1200" i="1" dirty="0">
                          <a:solidFill>
                            <a:srgbClr val="000000"/>
                          </a:solidFill>
                          <a:effectLst/>
                          <a:latin typeface="Verdana" charset="-94"/>
                          <a:ea typeface="Times New Roman" charset="-94"/>
                          <a:cs typeface="Arial TUR" charset="-94"/>
                        </a:rPr>
                        <a:t>GENEL KONULAR</a:t>
                      </a:r>
                      <a:endParaRPr lang="tr-TR" sz="1200" dirty="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C0C0C0"/>
                    </a:solidFill>
                  </a:tcPr>
                </a:tc>
                <a:extLst>
                  <a:ext uri="{0D108BD9-81ED-4DB2-BD59-A6C34878D82A}">
                    <a16:rowId xmlns:a16="http://schemas.microsoft.com/office/drawing/2014/main" xmlns="" val="10001"/>
                  </a:ext>
                </a:extLst>
              </a:tr>
              <a:tr h="221589">
                <a:tc>
                  <a:txBody>
                    <a:bodyPr/>
                    <a:lstStyle/>
                    <a:p>
                      <a:pPr algn="ctr">
                        <a:spcAft>
                          <a:spcPts val="0"/>
                        </a:spcAft>
                      </a:pPr>
                      <a:r>
                        <a:rPr lang="tr-TR" sz="1200">
                          <a:solidFill>
                            <a:srgbClr val="000000"/>
                          </a:solidFill>
                          <a:effectLst/>
                          <a:latin typeface="Verdana" charset="-94"/>
                          <a:ea typeface="Times New Roman" charset="-94"/>
                          <a:cs typeface="Arial TUR" charset="-94"/>
                        </a:rPr>
                        <a:t> </a:t>
                      </a:r>
                      <a:endParaRPr lang="tr-TR" sz="120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FFFFFF"/>
                    </a:solidFill>
                  </a:tcPr>
                </a:tc>
                <a:tc>
                  <a:txBody>
                    <a:bodyPr/>
                    <a:lstStyle/>
                    <a:p>
                      <a:pPr>
                        <a:spcAft>
                          <a:spcPts val="0"/>
                        </a:spcAft>
                      </a:pPr>
                      <a:r>
                        <a:rPr lang="tr-TR" sz="1200" b="1" dirty="0">
                          <a:solidFill>
                            <a:srgbClr val="000000"/>
                          </a:solidFill>
                          <a:effectLst/>
                          <a:latin typeface="Verdana" charset="-94"/>
                          <a:ea typeface="Times New Roman" charset="-94"/>
                          <a:cs typeface="Arial TUR" charset="-94"/>
                        </a:rPr>
                        <a:t>ANA HİZMET FAALİYETLERİ</a:t>
                      </a:r>
                      <a:endParaRPr lang="tr-TR" sz="1200" dirty="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xmlns="" val="10002"/>
                  </a:ext>
                </a:extLst>
              </a:tr>
              <a:tr h="221589">
                <a:tc>
                  <a:txBody>
                    <a:bodyPr/>
                    <a:lstStyle/>
                    <a:p>
                      <a:pPr algn="ctr">
                        <a:spcAft>
                          <a:spcPts val="0"/>
                        </a:spcAft>
                      </a:pPr>
                      <a:r>
                        <a:rPr lang="tr-TR" sz="1200">
                          <a:solidFill>
                            <a:srgbClr val="000000"/>
                          </a:solidFill>
                          <a:effectLst/>
                          <a:latin typeface="Verdana" charset="-94"/>
                          <a:ea typeface="Times New Roman" charset="-94"/>
                          <a:cs typeface="Arial TUR" charset="-94"/>
                        </a:rPr>
                        <a:t> </a:t>
                      </a:r>
                      <a:endParaRPr lang="tr-TR" sz="120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C0C0C0"/>
                    </a:solidFill>
                  </a:tcPr>
                </a:tc>
                <a:tc>
                  <a:txBody>
                    <a:bodyPr/>
                    <a:lstStyle/>
                    <a:p>
                      <a:pPr>
                        <a:spcAft>
                          <a:spcPts val="0"/>
                        </a:spcAft>
                      </a:pPr>
                      <a:r>
                        <a:rPr lang="tr-TR" sz="1200" b="1" dirty="0">
                          <a:solidFill>
                            <a:srgbClr val="000000"/>
                          </a:solidFill>
                          <a:effectLst/>
                          <a:latin typeface="Verdana" charset="-94"/>
                          <a:ea typeface="Times New Roman" charset="-94"/>
                          <a:cs typeface="Arial TUR" charset="-94"/>
                        </a:rPr>
                        <a:t>DANIŞMA VE DENETİM FAALİYETLERİ</a:t>
                      </a:r>
                      <a:endParaRPr lang="tr-TR" sz="1200" dirty="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C0C0C0"/>
                    </a:solidFill>
                  </a:tcPr>
                </a:tc>
                <a:extLst>
                  <a:ext uri="{0D108BD9-81ED-4DB2-BD59-A6C34878D82A}">
                    <a16:rowId xmlns:a16="http://schemas.microsoft.com/office/drawing/2014/main" xmlns="" val="10003"/>
                  </a:ext>
                </a:extLst>
              </a:tr>
              <a:tr h="221589">
                <a:tc>
                  <a:txBody>
                    <a:bodyPr/>
                    <a:lstStyle/>
                    <a:p>
                      <a:pPr algn="ctr">
                        <a:spcAft>
                          <a:spcPts val="0"/>
                        </a:spcAft>
                      </a:pPr>
                      <a:r>
                        <a:rPr lang="tr-TR" sz="1200">
                          <a:solidFill>
                            <a:srgbClr val="000000"/>
                          </a:solidFill>
                          <a:effectLst/>
                          <a:latin typeface="Verdana" charset="-94"/>
                          <a:ea typeface="Times New Roman" charset="-94"/>
                          <a:cs typeface="Arial TUR" charset="-94"/>
                        </a:rPr>
                        <a:t>600-619</a:t>
                      </a:r>
                      <a:endParaRPr lang="tr-TR" sz="120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FFFFFF"/>
                    </a:solidFill>
                  </a:tcPr>
                </a:tc>
                <a:tc>
                  <a:txBody>
                    <a:bodyPr/>
                    <a:lstStyle/>
                    <a:p>
                      <a:pPr>
                        <a:spcAft>
                          <a:spcPts val="0"/>
                        </a:spcAft>
                      </a:pPr>
                      <a:r>
                        <a:rPr lang="tr-TR" sz="1200" i="1" dirty="0">
                          <a:solidFill>
                            <a:srgbClr val="000000"/>
                          </a:solidFill>
                          <a:effectLst/>
                          <a:latin typeface="Verdana" charset="-94"/>
                          <a:ea typeface="Times New Roman" charset="-94"/>
                          <a:cs typeface="Arial TUR" charset="-94"/>
                        </a:rPr>
                        <a:t>ARAŞTIRMA PLANLAMA İŞLERİ</a:t>
                      </a:r>
                      <a:endParaRPr lang="tr-TR" sz="1200" dirty="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xmlns="" val="10004"/>
                  </a:ext>
                </a:extLst>
              </a:tr>
              <a:tr h="221589">
                <a:tc>
                  <a:txBody>
                    <a:bodyPr/>
                    <a:lstStyle/>
                    <a:p>
                      <a:pPr algn="ctr">
                        <a:spcAft>
                          <a:spcPts val="0"/>
                        </a:spcAft>
                      </a:pPr>
                      <a:r>
                        <a:rPr lang="tr-TR" sz="1200">
                          <a:solidFill>
                            <a:srgbClr val="000000"/>
                          </a:solidFill>
                          <a:effectLst/>
                          <a:latin typeface="Verdana" charset="-94"/>
                          <a:ea typeface="Times New Roman" charset="-94"/>
                          <a:cs typeface="Arial TUR" charset="-94"/>
                        </a:rPr>
                        <a:t>620-639</a:t>
                      </a:r>
                      <a:endParaRPr lang="tr-TR" sz="120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C0C0C0"/>
                    </a:solidFill>
                  </a:tcPr>
                </a:tc>
                <a:tc>
                  <a:txBody>
                    <a:bodyPr/>
                    <a:lstStyle/>
                    <a:p>
                      <a:pPr>
                        <a:spcAft>
                          <a:spcPts val="0"/>
                        </a:spcAft>
                      </a:pPr>
                      <a:r>
                        <a:rPr lang="tr-TR" sz="1200" i="1" dirty="0">
                          <a:solidFill>
                            <a:srgbClr val="000000"/>
                          </a:solidFill>
                          <a:effectLst/>
                          <a:latin typeface="Verdana" charset="-94"/>
                          <a:ea typeface="Times New Roman" charset="-94"/>
                          <a:cs typeface="Arial TUR" charset="-94"/>
                        </a:rPr>
                        <a:t>BASIN VE HALKLA İLİŞKİLER </a:t>
                      </a:r>
                      <a:endParaRPr lang="tr-TR" sz="1200" dirty="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C0C0C0"/>
                    </a:solidFill>
                  </a:tcPr>
                </a:tc>
                <a:extLst>
                  <a:ext uri="{0D108BD9-81ED-4DB2-BD59-A6C34878D82A}">
                    <a16:rowId xmlns:a16="http://schemas.microsoft.com/office/drawing/2014/main" xmlns="" val="10005"/>
                  </a:ext>
                </a:extLst>
              </a:tr>
              <a:tr h="221589">
                <a:tc>
                  <a:txBody>
                    <a:bodyPr/>
                    <a:lstStyle/>
                    <a:p>
                      <a:pPr algn="ctr">
                        <a:spcAft>
                          <a:spcPts val="0"/>
                        </a:spcAft>
                      </a:pPr>
                      <a:r>
                        <a:rPr lang="tr-TR" sz="1200">
                          <a:solidFill>
                            <a:srgbClr val="000000"/>
                          </a:solidFill>
                          <a:effectLst/>
                          <a:latin typeface="Verdana" charset="-94"/>
                          <a:ea typeface="Times New Roman" charset="-94"/>
                          <a:cs typeface="Arial TUR" charset="-94"/>
                        </a:rPr>
                        <a:t>640-659</a:t>
                      </a:r>
                      <a:endParaRPr lang="tr-TR" sz="120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FFFFFF"/>
                    </a:solidFill>
                  </a:tcPr>
                </a:tc>
                <a:tc>
                  <a:txBody>
                    <a:bodyPr/>
                    <a:lstStyle/>
                    <a:p>
                      <a:pPr>
                        <a:spcAft>
                          <a:spcPts val="0"/>
                        </a:spcAft>
                      </a:pPr>
                      <a:r>
                        <a:rPr lang="tr-TR" sz="1200" i="1" dirty="0">
                          <a:solidFill>
                            <a:srgbClr val="000000"/>
                          </a:solidFill>
                          <a:effectLst/>
                          <a:latin typeface="Verdana" charset="-94"/>
                          <a:ea typeface="Times New Roman" charset="-94"/>
                          <a:cs typeface="Arial TUR" charset="-94"/>
                        </a:rPr>
                        <a:t>HUKUK İŞLERİ</a:t>
                      </a:r>
                      <a:endParaRPr lang="tr-TR" sz="1200" dirty="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xmlns="" val="10006"/>
                  </a:ext>
                </a:extLst>
              </a:tr>
              <a:tr h="221589">
                <a:tc>
                  <a:txBody>
                    <a:bodyPr/>
                    <a:lstStyle/>
                    <a:p>
                      <a:pPr algn="ctr">
                        <a:spcAft>
                          <a:spcPts val="0"/>
                        </a:spcAft>
                      </a:pPr>
                      <a:r>
                        <a:rPr lang="tr-TR" sz="1200">
                          <a:solidFill>
                            <a:srgbClr val="000000"/>
                          </a:solidFill>
                          <a:effectLst/>
                          <a:latin typeface="Verdana" charset="-94"/>
                          <a:ea typeface="Times New Roman" charset="-94"/>
                          <a:cs typeface="Arial TUR" charset="-94"/>
                        </a:rPr>
                        <a:t>660-679</a:t>
                      </a:r>
                      <a:endParaRPr lang="tr-TR" sz="120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C0C0C0"/>
                    </a:solidFill>
                  </a:tcPr>
                </a:tc>
                <a:tc>
                  <a:txBody>
                    <a:bodyPr/>
                    <a:lstStyle/>
                    <a:p>
                      <a:pPr>
                        <a:spcAft>
                          <a:spcPts val="0"/>
                        </a:spcAft>
                      </a:pPr>
                      <a:r>
                        <a:rPr lang="tr-TR" sz="1200" i="1" dirty="0">
                          <a:solidFill>
                            <a:srgbClr val="000000"/>
                          </a:solidFill>
                          <a:effectLst/>
                          <a:latin typeface="Verdana" charset="-94"/>
                          <a:ea typeface="Times New Roman" charset="-94"/>
                          <a:cs typeface="Arial TUR" charset="-94"/>
                        </a:rPr>
                        <a:t>TEFTİŞ / DENETİM İŞLERİ</a:t>
                      </a:r>
                      <a:endParaRPr lang="tr-TR" sz="1200" dirty="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C0C0C0"/>
                    </a:solidFill>
                  </a:tcPr>
                </a:tc>
                <a:extLst>
                  <a:ext uri="{0D108BD9-81ED-4DB2-BD59-A6C34878D82A}">
                    <a16:rowId xmlns:a16="http://schemas.microsoft.com/office/drawing/2014/main" xmlns="" val="10007"/>
                  </a:ext>
                </a:extLst>
              </a:tr>
              <a:tr h="221589">
                <a:tc>
                  <a:txBody>
                    <a:bodyPr/>
                    <a:lstStyle/>
                    <a:p>
                      <a:pPr algn="ctr">
                        <a:spcAft>
                          <a:spcPts val="0"/>
                        </a:spcAft>
                      </a:pPr>
                      <a:r>
                        <a:rPr lang="tr-TR" sz="1200">
                          <a:solidFill>
                            <a:srgbClr val="000000"/>
                          </a:solidFill>
                          <a:effectLst/>
                          <a:latin typeface="Verdana" charset="-94"/>
                          <a:ea typeface="Times New Roman" charset="-94"/>
                          <a:cs typeface="Arial TUR" charset="-94"/>
                        </a:rPr>
                        <a:t> </a:t>
                      </a:r>
                      <a:endParaRPr lang="tr-TR" sz="120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FFFFFF"/>
                    </a:solidFill>
                  </a:tcPr>
                </a:tc>
                <a:tc>
                  <a:txBody>
                    <a:bodyPr/>
                    <a:lstStyle/>
                    <a:p>
                      <a:pPr>
                        <a:spcAft>
                          <a:spcPts val="0"/>
                        </a:spcAft>
                      </a:pPr>
                      <a:r>
                        <a:rPr lang="tr-TR" sz="1200" b="1" dirty="0">
                          <a:solidFill>
                            <a:srgbClr val="000000"/>
                          </a:solidFill>
                          <a:effectLst/>
                          <a:latin typeface="Verdana" charset="-94"/>
                          <a:ea typeface="Times New Roman" charset="-94"/>
                          <a:cs typeface="Arial TUR" charset="-94"/>
                        </a:rPr>
                        <a:t>YARDIMCI HİZMETLERLE İLGİLİ FAALİYETLER</a:t>
                      </a:r>
                      <a:endParaRPr lang="tr-TR" sz="1200" dirty="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xmlns="" val="10008"/>
                  </a:ext>
                </a:extLst>
              </a:tr>
              <a:tr h="221589">
                <a:tc>
                  <a:txBody>
                    <a:bodyPr/>
                    <a:lstStyle/>
                    <a:p>
                      <a:pPr algn="ctr">
                        <a:spcAft>
                          <a:spcPts val="0"/>
                        </a:spcAft>
                      </a:pPr>
                      <a:r>
                        <a:rPr lang="tr-TR" sz="1200">
                          <a:solidFill>
                            <a:srgbClr val="000000"/>
                          </a:solidFill>
                          <a:effectLst/>
                          <a:latin typeface="Verdana" charset="-94"/>
                          <a:ea typeface="Times New Roman" charset="-94"/>
                          <a:cs typeface="Arial TUR" charset="-94"/>
                        </a:rPr>
                        <a:t>700-719</a:t>
                      </a:r>
                      <a:endParaRPr lang="tr-TR" sz="120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C0C0C0"/>
                    </a:solidFill>
                  </a:tcPr>
                </a:tc>
                <a:tc>
                  <a:txBody>
                    <a:bodyPr/>
                    <a:lstStyle/>
                    <a:p>
                      <a:pPr>
                        <a:spcAft>
                          <a:spcPts val="0"/>
                        </a:spcAft>
                      </a:pPr>
                      <a:r>
                        <a:rPr lang="tr-TR" sz="1200" i="1" dirty="0">
                          <a:solidFill>
                            <a:srgbClr val="000000"/>
                          </a:solidFill>
                          <a:effectLst/>
                          <a:latin typeface="Verdana" charset="-94"/>
                          <a:ea typeface="Times New Roman" charset="-94"/>
                          <a:cs typeface="Arial TUR" charset="-94"/>
                        </a:rPr>
                        <a:t>BİLGİ SİSTEMLERİ</a:t>
                      </a:r>
                      <a:endParaRPr lang="tr-TR" sz="1200" dirty="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C0C0C0"/>
                    </a:solidFill>
                  </a:tcPr>
                </a:tc>
                <a:extLst>
                  <a:ext uri="{0D108BD9-81ED-4DB2-BD59-A6C34878D82A}">
                    <a16:rowId xmlns:a16="http://schemas.microsoft.com/office/drawing/2014/main" xmlns="" val="10009"/>
                  </a:ext>
                </a:extLst>
              </a:tr>
              <a:tr h="221589">
                <a:tc>
                  <a:txBody>
                    <a:bodyPr/>
                    <a:lstStyle/>
                    <a:p>
                      <a:pPr algn="ctr">
                        <a:spcAft>
                          <a:spcPts val="0"/>
                        </a:spcAft>
                      </a:pPr>
                      <a:r>
                        <a:rPr lang="tr-TR" sz="1200">
                          <a:solidFill>
                            <a:srgbClr val="000000"/>
                          </a:solidFill>
                          <a:effectLst/>
                          <a:latin typeface="Verdana" charset="-94"/>
                          <a:ea typeface="Times New Roman" charset="-94"/>
                          <a:cs typeface="Arial TUR" charset="-94"/>
                        </a:rPr>
                        <a:t>720-749</a:t>
                      </a:r>
                      <a:endParaRPr lang="tr-TR" sz="120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FFFFFF"/>
                    </a:solidFill>
                  </a:tcPr>
                </a:tc>
                <a:tc>
                  <a:txBody>
                    <a:bodyPr/>
                    <a:lstStyle/>
                    <a:p>
                      <a:pPr>
                        <a:spcAft>
                          <a:spcPts val="0"/>
                        </a:spcAft>
                      </a:pPr>
                      <a:r>
                        <a:rPr lang="tr-TR" sz="1200" i="1" dirty="0">
                          <a:solidFill>
                            <a:srgbClr val="000000"/>
                          </a:solidFill>
                          <a:effectLst/>
                          <a:latin typeface="Verdana" charset="-94"/>
                          <a:ea typeface="Times New Roman" charset="-94"/>
                          <a:cs typeface="Arial TUR" charset="-94"/>
                        </a:rPr>
                        <a:t>DIŞ İLİŞKİLER VE AVRUPA BİRLİĞİ</a:t>
                      </a:r>
                      <a:endParaRPr lang="tr-TR" sz="1200" dirty="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xmlns="" val="10010"/>
                  </a:ext>
                </a:extLst>
              </a:tr>
              <a:tr h="221589">
                <a:tc>
                  <a:txBody>
                    <a:bodyPr/>
                    <a:lstStyle/>
                    <a:p>
                      <a:pPr algn="ctr">
                        <a:spcAft>
                          <a:spcPts val="0"/>
                        </a:spcAft>
                      </a:pPr>
                      <a:r>
                        <a:rPr lang="tr-TR" sz="1200">
                          <a:solidFill>
                            <a:srgbClr val="000000"/>
                          </a:solidFill>
                          <a:effectLst/>
                          <a:latin typeface="Verdana" charset="-94"/>
                          <a:ea typeface="Times New Roman" charset="-94"/>
                          <a:cs typeface="Arial TUR" charset="-94"/>
                        </a:rPr>
                        <a:t>750-769</a:t>
                      </a:r>
                      <a:endParaRPr lang="tr-TR" sz="120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C0C0C0"/>
                    </a:solidFill>
                  </a:tcPr>
                </a:tc>
                <a:tc>
                  <a:txBody>
                    <a:bodyPr/>
                    <a:lstStyle/>
                    <a:p>
                      <a:pPr>
                        <a:spcAft>
                          <a:spcPts val="0"/>
                        </a:spcAft>
                      </a:pPr>
                      <a:r>
                        <a:rPr lang="tr-TR" sz="1200" i="1" dirty="0">
                          <a:solidFill>
                            <a:srgbClr val="000000"/>
                          </a:solidFill>
                          <a:effectLst/>
                          <a:latin typeface="Verdana" charset="-94"/>
                          <a:ea typeface="Times New Roman" charset="-94"/>
                          <a:cs typeface="Arial TUR" charset="-94"/>
                        </a:rPr>
                        <a:t>EMLAK VE YAPIM İŞLERİ</a:t>
                      </a:r>
                      <a:endParaRPr lang="tr-TR" sz="1200" dirty="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C0C0C0"/>
                    </a:solidFill>
                  </a:tcPr>
                </a:tc>
                <a:extLst>
                  <a:ext uri="{0D108BD9-81ED-4DB2-BD59-A6C34878D82A}">
                    <a16:rowId xmlns:a16="http://schemas.microsoft.com/office/drawing/2014/main" xmlns="" val="10011"/>
                  </a:ext>
                </a:extLst>
              </a:tr>
              <a:tr h="221589">
                <a:tc>
                  <a:txBody>
                    <a:bodyPr/>
                    <a:lstStyle/>
                    <a:p>
                      <a:pPr algn="ctr">
                        <a:spcAft>
                          <a:spcPts val="0"/>
                        </a:spcAft>
                      </a:pPr>
                      <a:r>
                        <a:rPr lang="tr-TR" sz="1200" b="1">
                          <a:solidFill>
                            <a:srgbClr val="FF0000"/>
                          </a:solidFill>
                          <a:effectLst/>
                          <a:latin typeface="Verdana" charset="-94"/>
                          <a:ea typeface="Times New Roman" charset="-94"/>
                          <a:cs typeface="Arial TUR" charset="-94"/>
                        </a:rPr>
                        <a:t>770-789</a:t>
                      </a:r>
                      <a:endParaRPr lang="tr-TR" sz="1200" b="1">
                        <a:solidFill>
                          <a:srgbClr val="FF0000"/>
                        </a:solidFill>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FFFFFF"/>
                    </a:solidFill>
                  </a:tcPr>
                </a:tc>
                <a:tc>
                  <a:txBody>
                    <a:bodyPr/>
                    <a:lstStyle/>
                    <a:p>
                      <a:pPr>
                        <a:spcAft>
                          <a:spcPts val="0"/>
                        </a:spcAft>
                      </a:pPr>
                      <a:r>
                        <a:rPr lang="tr-TR" sz="1200" b="1" i="1" dirty="0">
                          <a:solidFill>
                            <a:srgbClr val="FF0000"/>
                          </a:solidFill>
                          <a:effectLst/>
                          <a:latin typeface="Verdana" charset="-94"/>
                          <a:ea typeface="Times New Roman" charset="-94"/>
                          <a:cs typeface="Arial TUR" charset="-94"/>
                        </a:rPr>
                        <a:t>EĞİTİM İŞLERİ</a:t>
                      </a:r>
                      <a:endParaRPr lang="tr-TR" sz="1200" b="1" dirty="0">
                        <a:solidFill>
                          <a:srgbClr val="FF0000"/>
                        </a:solidFill>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xmlns="" val="10012"/>
                  </a:ext>
                </a:extLst>
              </a:tr>
              <a:tr h="221589">
                <a:tc>
                  <a:txBody>
                    <a:bodyPr/>
                    <a:lstStyle/>
                    <a:p>
                      <a:pPr algn="ctr">
                        <a:spcAft>
                          <a:spcPts val="0"/>
                        </a:spcAft>
                      </a:pPr>
                      <a:r>
                        <a:rPr lang="tr-TR" sz="1200">
                          <a:solidFill>
                            <a:srgbClr val="000000"/>
                          </a:solidFill>
                          <a:effectLst/>
                          <a:latin typeface="Verdana" charset="-94"/>
                          <a:ea typeface="Times New Roman" charset="-94"/>
                          <a:cs typeface="Arial TUR" charset="-94"/>
                        </a:rPr>
                        <a:t>800-819</a:t>
                      </a:r>
                      <a:endParaRPr lang="tr-TR" sz="120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C0C0C0"/>
                    </a:solidFill>
                  </a:tcPr>
                </a:tc>
                <a:tc>
                  <a:txBody>
                    <a:bodyPr/>
                    <a:lstStyle/>
                    <a:p>
                      <a:pPr>
                        <a:spcAft>
                          <a:spcPts val="0"/>
                        </a:spcAft>
                      </a:pPr>
                      <a:r>
                        <a:rPr lang="tr-TR" sz="1200" i="1" dirty="0">
                          <a:solidFill>
                            <a:srgbClr val="000000"/>
                          </a:solidFill>
                          <a:effectLst/>
                          <a:latin typeface="Verdana" charset="-94"/>
                          <a:ea typeface="Times New Roman" charset="-94"/>
                          <a:cs typeface="Arial TUR" charset="-94"/>
                        </a:rPr>
                        <a:t>İDARİ VE SOSYAL İŞLER</a:t>
                      </a:r>
                      <a:endParaRPr lang="tr-TR" sz="1200" dirty="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C0C0C0"/>
                    </a:solidFill>
                  </a:tcPr>
                </a:tc>
                <a:extLst>
                  <a:ext uri="{0D108BD9-81ED-4DB2-BD59-A6C34878D82A}">
                    <a16:rowId xmlns:a16="http://schemas.microsoft.com/office/drawing/2014/main" xmlns="" val="10013"/>
                  </a:ext>
                </a:extLst>
              </a:tr>
              <a:tr h="221589">
                <a:tc>
                  <a:txBody>
                    <a:bodyPr/>
                    <a:lstStyle/>
                    <a:p>
                      <a:pPr algn="ctr">
                        <a:spcAft>
                          <a:spcPts val="0"/>
                        </a:spcAft>
                      </a:pPr>
                      <a:r>
                        <a:rPr lang="tr-TR" sz="1200">
                          <a:solidFill>
                            <a:srgbClr val="000000"/>
                          </a:solidFill>
                          <a:effectLst/>
                          <a:latin typeface="Verdana" charset="-94"/>
                          <a:ea typeface="Times New Roman" charset="-94"/>
                          <a:cs typeface="Arial TUR" charset="-94"/>
                        </a:rPr>
                        <a:t>820-839</a:t>
                      </a:r>
                      <a:endParaRPr lang="tr-TR" sz="120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FFFFFF"/>
                    </a:solidFill>
                  </a:tcPr>
                </a:tc>
                <a:tc>
                  <a:txBody>
                    <a:bodyPr/>
                    <a:lstStyle/>
                    <a:p>
                      <a:pPr>
                        <a:spcAft>
                          <a:spcPts val="0"/>
                        </a:spcAft>
                      </a:pPr>
                      <a:r>
                        <a:rPr lang="tr-TR" sz="1200" i="1" dirty="0">
                          <a:solidFill>
                            <a:srgbClr val="000000"/>
                          </a:solidFill>
                          <a:effectLst/>
                          <a:latin typeface="Verdana" charset="-94"/>
                          <a:ea typeface="Times New Roman" charset="-94"/>
                          <a:cs typeface="Arial TUR" charset="-94"/>
                        </a:rPr>
                        <a:t>TANITIM VE YAYIN İŞLERİ</a:t>
                      </a:r>
                      <a:endParaRPr lang="tr-TR" sz="1200" dirty="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xmlns="" val="10014"/>
                  </a:ext>
                </a:extLst>
              </a:tr>
              <a:tr h="221589">
                <a:tc>
                  <a:txBody>
                    <a:bodyPr/>
                    <a:lstStyle/>
                    <a:p>
                      <a:pPr algn="ctr">
                        <a:spcAft>
                          <a:spcPts val="0"/>
                        </a:spcAft>
                      </a:pPr>
                      <a:r>
                        <a:rPr lang="tr-TR" sz="1200">
                          <a:solidFill>
                            <a:srgbClr val="000000"/>
                          </a:solidFill>
                          <a:effectLst/>
                          <a:latin typeface="Verdana" charset="-94"/>
                          <a:ea typeface="Times New Roman" charset="-94"/>
                          <a:cs typeface="Arial TUR" charset="-94"/>
                        </a:rPr>
                        <a:t>840-869</a:t>
                      </a:r>
                      <a:endParaRPr lang="tr-TR" sz="120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C0C0C0"/>
                    </a:solidFill>
                  </a:tcPr>
                </a:tc>
                <a:tc>
                  <a:txBody>
                    <a:bodyPr/>
                    <a:lstStyle/>
                    <a:p>
                      <a:pPr>
                        <a:spcAft>
                          <a:spcPts val="0"/>
                        </a:spcAft>
                      </a:pPr>
                      <a:r>
                        <a:rPr lang="tr-TR" sz="1200" i="1" dirty="0">
                          <a:solidFill>
                            <a:srgbClr val="000000"/>
                          </a:solidFill>
                          <a:effectLst/>
                          <a:latin typeface="Verdana" charset="-94"/>
                          <a:ea typeface="Times New Roman" charset="-94"/>
                          <a:cs typeface="Arial TUR" charset="-94"/>
                        </a:rPr>
                        <a:t>MALİ İŞLER</a:t>
                      </a:r>
                      <a:endParaRPr lang="tr-TR" sz="1200" dirty="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C0C0C0"/>
                    </a:solidFill>
                  </a:tcPr>
                </a:tc>
                <a:extLst>
                  <a:ext uri="{0D108BD9-81ED-4DB2-BD59-A6C34878D82A}">
                    <a16:rowId xmlns:a16="http://schemas.microsoft.com/office/drawing/2014/main" xmlns="" val="10015"/>
                  </a:ext>
                </a:extLst>
              </a:tr>
              <a:tr h="221589">
                <a:tc>
                  <a:txBody>
                    <a:bodyPr/>
                    <a:lstStyle/>
                    <a:p>
                      <a:pPr algn="ctr">
                        <a:spcAft>
                          <a:spcPts val="0"/>
                        </a:spcAft>
                      </a:pPr>
                      <a:r>
                        <a:rPr lang="tr-TR" sz="1200">
                          <a:solidFill>
                            <a:srgbClr val="000000"/>
                          </a:solidFill>
                          <a:effectLst/>
                          <a:latin typeface="Verdana" charset="-94"/>
                          <a:ea typeface="Times New Roman" charset="-94"/>
                          <a:cs typeface="Arial TUR" charset="-94"/>
                        </a:rPr>
                        <a:t>870-889</a:t>
                      </a:r>
                      <a:endParaRPr lang="tr-TR" sz="120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FFFFFF"/>
                    </a:solidFill>
                  </a:tcPr>
                </a:tc>
                <a:tc>
                  <a:txBody>
                    <a:bodyPr/>
                    <a:lstStyle/>
                    <a:p>
                      <a:pPr>
                        <a:spcAft>
                          <a:spcPts val="0"/>
                        </a:spcAft>
                      </a:pPr>
                      <a:r>
                        <a:rPr lang="tr-TR" sz="1200" i="1" dirty="0">
                          <a:solidFill>
                            <a:srgbClr val="000000"/>
                          </a:solidFill>
                          <a:effectLst/>
                          <a:latin typeface="Verdana" charset="-94"/>
                          <a:ea typeface="Times New Roman" charset="-94"/>
                          <a:cs typeface="Arial TUR" charset="-94"/>
                        </a:rPr>
                        <a:t>ÖZEL KALEM VE PROTOKOL İŞLERİ</a:t>
                      </a:r>
                      <a:endParaRPr lang="tr-TR" sz="1200" dirty="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xmlns="" val="10016"/>
                  </a:ext>
                </a:extLst>
              </a:tr>
              <a:tr h="221589">
                <a:tc>
                  <a:txBody>
                    <a:bodyPr/>
                    <a:lstStyle/>
                    <a:p>
                      <a:pPr algn="ctr">
                        <a:spcAft>
                          <a:spcPts val="0"/>
                        </a:spcAft>
                      </a:pPr>
                      <a:r>
                        <a:rPr lang="tr-TR" sz="1200">
                          <a:solidFill>
                            <a:srgbClr val="000000"/>
                          </a:solidFill>
                          <a:effectLst/>
                          <a:latin typeface="Verdana" charset="-94"/>
                          <a:ea typeface="Times New Roman" charset="-94"/>
                          <a:cs typeface="Arial TUR" charset="-94"/>
                        </a:rPr>
                        <a:t>900-929</a:t>
                      </a:r>
                      <a:endParaRPr lang="tr-TR" sz="120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C0C0C0"/>
                    </a:solidFill>
                  </a:tcPr>
                </a:tc>
                <a:tc>
                  <a:txBody>
                    <a:bodyPr/>
                    <a:lstStyle/>
                    <a:p>
                      <a:pPr>
                        <a:spcAft>
                          <a:spcPts val="0"/>
                        </a:spcAft>
                      </a:pPr>
                      <a:r>
                        <a:rPr lang="tr-TR" sz="1200" i="1" dirty="0">
                          <a:solidFill>
                            <a:srgbClr val="000000"/>
                          </a:solidFill>
                          <a:effectLst/>
                          <a:latin typeface="Verdana" charset="-94"/>
                          <a:ea typeface="Times New Roman" charset="-94"/>
                          <a:cs typeface="Arial TUR" charset="-94"/>
                        </a:rPr>
                        <a:t>PERSONEL İŞLERİ</a:t>
                      </a:r>
                      <a:endParaRPr lang="tr-TR" sz="1200" dirty="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C0C0C0"/>
                    </a:solidFill>
                  </a:tcPr>
                </a:tc>
                <a:extLst>
                  <a:ext uri="{0D108BD9-81ED-4DB2-BD59-A6C34878D82A}">
                    <a16:rowId xmlns:a16="http://schemas.microsoft.com/office/drawing/2014/main" xmlns="" val="10017"/>
                  </a:ext>
                </a:extLst>
              </a:tr>
              <a:tr h="221589">
                <a:tc>
                  <a:txBody>
                    <a:bodyPr/>
                    <a:lstStyle/>
                    <a:p>
                      <a:pPr algn="ctr">
                        <a:spcAft>
                          <a:spcPts val="0"/>
                        </a:spcAft>
                      </a:pPr>
                      <a:r>
                        <a:rPr lang="tr-TR" sz="1200">
                          <a:solidFill>
                            <a:srgbClr val="000000"/>
                          </a:solidFill>
                          <a:effectLst/>
                          <a:latin typeface="Verdana" charset="-94"/>
                          <a:ea typeface="Times New Roman" charset="-94"/>
                          <a:cs typeface="Arial TUR" charset="-94"/>
                        </a:rPr>
                        <a:t>930-949</a:t>
                      </a:r>
                      <a:endParaRPr lang="tr-TR" sz="120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FFFFFF"/>
                    </a:solidFill>
                  </a:tcPr>
                </a:tc>
                <a:tc>
                  <a:txBody>
                    <a:bodyPr/>
                    <a:lstStyle/>
                    <a:p>
                      <a:pPr>
                        <a:spcAft>
                          <a:spcPts val="0"/>
                        </a:spcAft>
                      </a:pPr>
                      <a:r>
                        <a:rPr lang="tr-TR" sz="1200" i="1" dirty="0">
                          <a:solidFill>
                            <a:srgbClr val="000000"/>
                          </a:solidFill>
                          <a:effectLst/>
                          <a:latin typeface="Verdana" charset="-94"/>
                          <a:ea typeface="Times New Roman" charset="-94"/>
                          <a:cs typeface="Arial TUR" charset="-94"/>
                        </a:rPr>
                        <a:t>SATINALMA VE SATIŞ İŞLERİ</a:t>
                      </a:r>
                      <a:endParaRPr lang="tr-TR" sz="1200" dirty="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xmlns="" val="10018"/>
                  </a:ext>
                </a:extLst>
              </a:tr>
              <a:tr h="315765">
                <a:tc>
                  <a:txBody>
                    <a:bodyPr/>
                    <a:lstStyle/>
                    <a:p>
                      <a:pPr algn="ctr">
                        <a:spcAft>
                          <a:spcPts val="0"/>
                        </a:spcAft>
                      </a:pPr>
                      <a:r>
                        <a:rPr lang="tr-TR" sz="1200">
                          <a:solidFill>
                            <a:srgbClr val="000000"/>
                          </a:solidFill>
                          <a:effectLst/>
                          <a:latin typeface="Verdana" charset="-94"/>
                          <a:ea typeface="Times New Roman" charset="-94"/>
                          <a:cs typeface="Arial TUR" charset="-94"/>
                        </a:rPr>
                        <a:t>950-969</a:t>
                      </a:r>
                      <a:endParaRPr lang="tr-TR" sz="120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w="19050" cap="flat" cmpd="sng" algn="ctr">
                      <a:solidFill>
                        <a:srgbClr val="008080"/>
                      </a:solidFill>
                      <a:prstDash val="solid"/>
                      <a:round/>
                      <a:headEnd type="none" w="med" len="med"/>
                      <a:tailEnd type="none" w="med" len="med"/>
                    </a:lnB>
                    <a:solidFill>
                      <a:srgbClr val="C0C0C0"/>
                    </a:solidFill>
                  </a:tcPr>
                </a:tc>
                <a:tc>
                  <a:txBody>
                    <a:bodyPr/>
                    <a:lstStyle/>
                    <a:p>
                      <a:pPr>
                        <a:spcAft>
                          <a:spcPts val="0"/>
                        </a:spcAft>
                      </a:pPr>
                      <a:r>
                        <a:rPr lang="tr-TR" sz="1200" i="1" dirty="0">
                          <a:solidFill>
                            <a:srgbClr val="000000"/>
                          </a:solidFill>
                          <a:effectLst/>
                          <a:latin typeface="Verdana" charset="-94"/>
                          <a:ea typeface="Times New Roman" charset="-94"/>
                          <a:cs typeface="Arial TUR" charset="-94"/>
                        </a:rPr>
                        <a:t>GÜVENLİK İŞLERİ, AFET VE ACİL DURUM YÖNETİMİ VE TOPYEKÜN SAVUNMA SİVİL HİZMETLERİ</a:t>
                      </a:r>
                      <a:endParaRPr lang="tr-TR" sz="1200" dirty="0">
                        <a:effectLst/>
                        <a:latin typeface="Times New Roman" charset="-94"/>
                        <a:ea typeface="Candara" charset="-94"/>
                      </a:endParaRPr>
                    </a:p>
                  </a:txBody>
                  <a:tcPr marL="25852" marR="25852" marT="0" marB="0" anchor="ctr">
                    <a:lnL w="12700" cap="flat" cmpd="sng" algn="ctr">
                      <a:solidFill>
                        <a:srgbClr val="008080"/>
                      </a:solidFill>
                      <a:prstDash val="solid"/>
                      <a:round/>
                      <a:headEnd type="none" w="med" len="med"/>
                      <a:tailEnd type="none" w="med" len="med"/>
                    </a:lnL>
                    <a:lnR w="12700" cap="flat" cmpd="sng" algn="ctr">
                      <a:solidFill>
                        <a:srgbClr val="008080"/>
                      </a:solidFill>
                      <a:prstDash val="solid"/>
                      <a:round/>
                      <a:headEnd type="none" w="med" len="med"/>
                      <a:tailEnd type="none" w="med" len="med"/>
                    </a:lnR>
                    <a:lnT>
                      <a:noFill/>
                    </a:lnT>
                    <a:lnB w="19050" cap="flat" cmpd="sng" algn="ctr">
                      <a:solidFill>
                        <a:srgbClr val="008080"/>
                      </a:solidFill>
                      <a:prstDash val="solid"/>
                      <a:round/>
                      <a:headEnd type="none" w="med" len="med"/>
                      <a:tailEnd type="none" w="med" len="med"/>
                    </a:lnB>
                    <a:solidFill>
                      <a:srgbClr val="C0C0C0"/>
                    </a:solidFill>
                  </a:tcPr>
                </a:tc>
                <a:extLst>
                  <a:ext uri="{0D108BD9-81ED-4DB2-BD59-A6C34878D82A}">
                    <a16:rowId xmlns:a16="http://schemas.microsoft.com/office/drawing/2014/main" xmlns="" val="10019"/>
                  </a:ext>
                </a:extLst>
              </a:tr>
            </a:tbl>
          </a:graphicData>
        </a:graphic>
      </p:graphicFrame>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fontScale="90000"/>
          </a:bodyPr>
          <a:lstStyle/>
          <a:p>
            <a:r>
              <a:rPr lang="tr-TR" sz="4400" b="1" dirty="0">
                <a:solidFill>
                  <a:srgbClr val="FF0000"/>
                </a:solidFill>
              </a:rPr>
              <a:t>TANIMLAR</a:t>
            </a:r>
            <a:r>
              <a:rPr lang="tr-TR" sz="3200" b="1" dirty="0">
                <a:solidFill>
                  <a:srgbClr val="FF0000"/>
                </a:solidFill>
              </a:rPr>
              <a:t/>
            </a:r>
            <a:br>
              <a:rPr lang="tr-TR" sz="3200" b="1" dirty="0">
                <a:solidFill>
                  <a:srgbClr val="FF0000"/>
                </a:solidFill>
              </a:rPr>
            </a:br>
            <a:endParaRPr lang="tr-TR" sz="3200" dirty="0"/>
          </a:p>
        </p:txBody>
      </p:sp>
      <p:graphicFrame>
        <p:nvGraphicFramePr>
          <p:cNvPr id="3" name="İçerik Yer Tutucusu 2"/>
          <p:cNvGraphicFramePr>
            <a:graphicFrameLocks noGrp="1"/>
          </p:cNvGraphicFramePr>
          <p:nvPr>
            <p:ph idx="1"/>
            <p:extLst>
              <p:ext uri="{D42A27DB-BD31-4B8C-83A1-F6EECF244321}">
                <p14:modId xmlns:p14="http://schemas.microsoft.com/office/powerpoint/2010/main" val="1583612339"/>
              </p:ext>
            </p:extLst>
          </p:nvPr>
        </p:nvGraphicFramePr>
        <p:xfrm>
          <a:off x="609600" y="1196752"/>
          <a:ext cx="10971211" cy="4536502"/>
        </p:xfrm>
        <a:graphic>
          <a:graphicData uri="http://schemas.openxmlformats.org/drawingml/2006/table">
            <a:tbl>
              <a:tblPr firstRow="1" firstCol="1" bandRow="1"/>
              <a:tblGrid>
                <a:gridCol w="885348">
                  <a:extLst>
                    <a:ext uri="{9D8B030D-6E8A-4147-A177-3AD203B41FA5}">
                      <a16:colId xmlns:a16="http://schemas.microsoft.com/office/drawing/2014/main" xmlns="" val="20000"/>
                    </a:ext>
                  </a:extLst>
                </a:gridCol>
                <a:gridCol w="885348">
                  <a:extLst>
                    <a:ext uri="{9D8B030D-6E8A-4147-A177-3AD203B41FA5}">
                      <a16:colId xmlns:a16="http://schemas.microsoft.com/office/drawing/2014/main" xmlns="" val="20001"/>
                    </a:ext>
                  </a:extLst>
                </a:gridCol>
                <a:gridCol w="885348">
                  <a:extLst>
                    <a:ext uri="{9D8B030D-6E8A-4147-A177-3AD203B41FA5}">
                      <a16:colId xmlns:a16="http://schemas.microsoft.com/office/drawing/2014/main" xmlns="" val="20002"/>
                    </a:ext>
                  </a:extLst>
                </a:gridCol>
                <a:gridCol w="885348">
                  <a:extLst>
                    <a:ext uri="{9D8B030D-6E8A-4147-A177-3AD203B41FA5}">
                      <a16:colId xmlns:a16="http://schemas.microsoft.com/office/drawing/2014/main" xmlns="" val="20003"/>
                    </a:ext>
                  </a:extLst>
                </a:gridCol>
                <a:gridCol w="5112568">
                  <a:extLst>
                    <a:ext uri="{9D8B030D-6E8A-4147-A177-3AD203B41FA5}">
                      <a16:colId xmlns:a16="http://schemas.microsoft.com/office/drawing/2014/main" xmlns="" val="20004"/>
                    </a:ext>
                  </a:extLst>
                </a:gridCol>
                <a:gridCol w="1008112">
                  <a:extLst>
                    <a:ext uri="{9D8B030D-6E8A-4147-A177-3AD203B41FA5}">
                      <a16:colId xmlns:a16="http://schemas.microsoft.com/office/drawing/2014/main" xmlns="" val="20005"/>
                    </a:ext>
                  </a:extLst>
                </a:gridCol>
                <a:gridCol w="1309139">
                  <a:extLst>
                    <a:ext uri="{9D8B030D-6E8A-4147-A177-3AD203B41FA5}">
                      <a16:colId xmlns:a16="http://schemas.microsoft.com/office/drawing/2014/main" xmlns="" val="20006"/>
                    </a:ext>
                  </a:extLst>
                </a:gridCol>
              </a:tblGrid>
              <a:tr h="648072">
                <a:tc>
                  <a:txBody>
                    <a:bodyPr/>
                    <a:lstStyle/>
                    <a:p>
                      <a:pPr algn="ctr">
                        <a:spcAft>
                          <a:spcPts val="0"/>
                        </a:spcAft>
                      </a:pPr>
                      <a:r>
                        <a:rPr lang="tr-TR" sz="1600" dirty="0">
                          <a:solidFill>
                            <a:srgbClr val="FF0000"/>
                          </a:solidFill>
                          <a:effectLst/>
                          <a:latin typeface="Times New Roman" charset="-94"/>
                          <a:ea typeface="Times New Roman" charset="-94"/>
                        </a:rPr>
                        <a:t>Ana Dosya</a:t>
                      </a:r>
                      <a:endParaRPr lang="tr-TR" sz="1600" dirty="0">
                        <a:effectLst/>
                        <a:latin typeface="Times New Roman" charset="-94"/>
                        <a:ea typeface="Candara" charset="-94"/>
                      </a:endParaRPr>
                    </a:p>
                  </a:txBody>
                  <a:tcPr marL="76799" marR="76799"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dirty="0">
                          <a:solidFill>
                            <a:srgbClr val="FF0000"/>
                          </a:solidFill>
                          <a:effectLst/>
                          <a:latin typeface="Times New Roman" charset="-94"/>
                          <a:ea typeface="Times New Roman" charset="-94"/>
                        </a:rPr>
                        <a:t>1. Alt Konu</a:t>
                      </a:r>
                      <a:endParaRPr lang="tr-TR" sz="1600" dirty="0">
                        <a:effectLst/>
                        <a:latin typeface="Times New Roman" charset="-94"/>
                        <a:ea typeface="Candara" charset="-94"/>
                      </a:endParaRPr>
                    </a:p>
                  </a:txBody>
                  <a:tcPr marL="76799" marR="76799"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dirty="0">
                          <a:solidFill>
                            <a:srgbClr val="FF0000"/>
                          </a:solidFill>
                          <a:effectLst/>
                          <a:latin typeface="Times New Roman" charset="-94"/>
                          <a:ea typeface="Times New Roman" charset="-94"/>
                        </a:rPr>
                        <a:t>2. Alt Konu</a:t>
                      </a:r>
                      <a:endParaRPr lang="tr-TR" sz="1600" dirty="0">
                        <a:effectLst/>
                        <a:latin typeface="Times New Roman" charset="-94"/>
                        <a:ea typeface="Candara" charset="-94"/>
                      </a:endParaRPr>
                    </a:p>
                  </a:txBody>
                  <a:tcPr marL="76799" marR="76799"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dirty="0">
                          <a:solidFill>
                            <a:srgbClr val="FF0000"/>
                          </a:solidFill>
                          <a:effectLst/>
                          <a:latin typeface="Times New Roman" charset="-94"/>
                          <a:ea typeface="Times New Roman" charset="-94"/>
                        </a:rPr>
                        <a:t>3. Alt Konu</a:t>
                      </a:r>
                      <a:endParaRPr lang="tr-TR" sz="1600" dirty="0">
                        <a:effectLst/>
                        <a:latin typeface="Times New Roman" charset="-94"/>
                        <a:ea typeface="Candara" charset="-94"/>
                      </a:endParaRPr>
                    </a:p>
                  </a:txBody>
                  <a:tcPr marL="76799" marR="76799"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b="1" dirty="0">
                          <a:solidFill>
                            <a:srgbClr val="FF0000"/>
                          </a:solidFill>
                          <a:effectLst/>
                          <a:latin typeface="Times New Roman" charset="-94"/>
                          <a:ea typeface="Times New Roman" charset="-94"/>
                        </a:rPr>
                        <a:t>EĞİTİM İŞLERİ</a:t>
                      </a:r>
                      <a:endParaRPr lang="tr-TR" sz="1600" dirty="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dirty="0">
                          <a:solidFill>
                            <a:srgbClr val="FF0000"/>
                          </a:solidFill>
                          <a:effectLst/>
                          <a:latin typeface="Times New Roman" charset="-94"/>
                          <a:ea typeface="Times New Roman" charset="-94"/>
                        </a:rPr>
                        <a:t>Saklama Süresi</a:t>
                      </a:r>
                      <a:endParaRPr lang="tr-TR" sz="1600" dirty="0">
                        <a:effectLst/>
                        <a:latin typeface="Times New Roman" charset="-94"/>
                        <a:ea typeface="Candara" charset="-94"/>
                      </a:endParaRPr>
                    </a:p>
                  </a:txBody>
                  <a:tcPr marL="76799" marR="76799"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dirty="0">
                          <a:solidFill>
                            <a:srgbClr val="FF0000"/>
                          </a:solidFill>
                          <a:effectLst/>
                          <a:latin typeface="Times New Roman" charset="-94"/>
                          <a:ea typeface="Times New Roman" charset="-94"/>
                        </a:rPr>
                        <a:t>Saklama Kodu</a:t>
                      </a:r>
                      <a:endParaRPr lang="tr-TR" sz="1600" dirty="0">
                        <a:effectLst/>
                        <a:latin typeface="Times New Roman" charset="-94"/>
                        <a:ea typeface="Candara" charset="-94"/>
                      </a:endParaRPr>
                    </a:p>
                  </a:txBody>
                  <a:tcPr marL="76799" marR="76799"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0"/>
                  </a:ext>
                </a:extLst>
              </a:tr>
              <a:tr h="299110">
                <a:tc>
                  <a:txBody>
                    <a:bodyPr/>
                    <a:lstStyle/>
                    <a:p>
                      <a:pPr algn="ctr">
                        <a:spcAft>
                          <a:spcPts val="0"/>
                        </a:spcAft>
                      </a:pPr>
                      <a:r>
                        <a:rPr lang="tr-TR" sz="1600" b="1">
                          <a:effectLst/>
                          <a:latin typeface="Verdana" charset="-94"/>
                          <a:ea typeface="Times New Roman" charset="-94"/>
                          <a:cs typeface="Arial TUR" charset="-94"/>
                        </a:rPr>
                        <a:t>770</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b="1">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tr-TR" sz="1600" b="1" i="1" dirty="0">
                          <a:effectLst/>
                          <a:latin typeface="Verdana" charset="-94"/>
                          <a:ea typeface="Times New Roman" charset="-94"/>
                          <a:cs typeface="Arial TUR" charset="-94"/>
                        </a:rPr>
                        <a:t>Eğitim İşleri (Genel)</a:t>
                      </a:r>
                      <a:endParaRPr lang="tr-TR" sz="1600" dirty="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dirty="0">
                          <a:effectLst/>
                          <a:latin typeface="Verdana" charset="-94"/>
                          <a:ea typeface="Times New Roman" charset="-94"/>
                          <a:cs typeface="Arial TUR" charset="-94"/>
                        </a:rPr>
                        <a:t> </a:t>
                      </a:r>
                      <a:endParaRPr lang="tr-TR" sz="1600" dirty="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1"/>
                  </a:ext>
                </a:extLst>
              </a:tr>
              <a:tr h="299110">
                <a:tc>
                  <a:txBody>
                    <a:bodyPr/>
                    <a:lstStyle/>
                    <a:p>
                      <a:pPr algn="ctr">
                        <a:spcAft>
                          <a:spcPts val="0"/>
                        </a:spcAft>
                      </a:pPr>
                      <a:r>
                        <a:rPr lang="tr-TR" sz="1600" b="1">
                          <a:effectLst/>
                          <a:latin typeface="Verdana" charset="-94"/>
                          <a:ea typeface="Times New Roman" charset="-94"/>
                          <a:cs typeface="Arial TUR" charset="-94"/>
                        </a:rPr>
                        <a:t>771</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b="1">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dirty="0">
                          <a:effectLst/>
                          <a:latin typeface="Verdana" charset="-94"/>
                          <a:ea typeface="Times New Roman" charset="-94"/>
                          <a:cs typeface="Arial TUR" charset="-94"/>
                        </a:rPr>
                        <a:t> </a:t>
                      </a:r>
                      <a:endParaRPr lang="tr-TR" sz="1600" dirty="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tr-TR" sz="1600" b="1" i="1" dirty="0">
                          <a:effectLst/>
                          <a:latin typeface="Verdana" charset="-94"/>
                          <a:ea typeface="Times New Roman" charset="-94"/>
                          <a:cs typeface="Arial TUR" charset="-94"/>
                        </a:rPr>
                        <a:t>Eğitim Planları</a:t>
                      </a:r>
                      <a:endParaRPr lang="tr-TR" sz="1600" dirty="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2"/>
                  </a:ext>
                </a:extLst>
              </a:tr>
              <a:tr h="299110">
                <a:tc>
                  <a:txBody>
                    <a:bodyPr/>
                    <a:lstStyle/>
                    <a:p>
                      <a:pPr algn="ctr">
                        <a:spcAft>
                          <a:spcPts val="0"/>
                        </a:spcAft>
                      </a:pPr>
                      <a:r>
                        <a:rPr lang="tr-TR" sz="1600" b="1">
                          <a:effectLst/>
                          <a:latin typeface="Verdana" charset="-94"/>
                          <a:ea typeface="Times New Roman" charset="-94"/>
                          <a:cs typeface="Arial TUR" charset="-94"/>
                        </a:rPr>
                        <a:t>772</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b="1">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dirty="0">
                          <a:effectLst/>
                          <a:latin typeface="Verdana" charset="-94"/>
                          <a:ea typeface="Times New Roman" charset="-94"/>
                          <a:cs typeface="Arial TUR" charset="-94"/>
                        </a:rPr>
                        <a:t> </a:t>
                      </a:r>
                      <a:endParaRPr lang="tr-TR" sz="1600" dirty="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tr-TR" sz="1600" b="1" i="1" dirty="0">
                          <a:effectLst/>
                          <a:latin typeface="Verdana" charset="-94"/>
                          <a:ea typeface="Times New Roman" charset="-94"/>
                          <a:cs typeface="Arial TUR" charset="-94"/>
                        </a:rPr>
                        <a:t>Burs İşleri</a:t>
                      </a:r>
                      <a:endParaRPr lang="tr-TR" sz="1600" dirty="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3"/>
                  </a:ext>
                </a:extLst>
              </a:tr>
              <a:tr h="299110">
                <a:tc>
                  <a:txBody>
                    <a:bodyPr/>
                    <a:lstStyle/>
                    <a:p>
                      <a:pPr algn="ctr">
                        <a:spcAft>
                          <a:spcPts val="0"/>
                        </a:spcAft>
                      </a:pPr>
                      <a:r>
                        <a:rPr lang="tr-TR" sz="1600" b="1">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b="1">
                          <a:effectLst/>
                          <a:latin typeface="Verdana" charset="-94"/>
                          <a:ea typeface="Times New Roman" charset="-94"/>
                          <a:cs typeface="Arial TUR" charset="-94"/>
                        </a:rPr>
                        <a:t>01</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dirty="0">
                          <a:effectLst/>
                          <a:latin typeface="Verdana" charset="-94"/>
                          <a:ea typeface="Times New Roman" charset="-94"/>
                          <a:cs typeface="Arial TUR" charset="-94"/>
                        </a:rPr>
                        <a:t> </a:t>
                      </a:r>
                      <a:endParaRPr lang="tr-TR" sz="1600" dirty="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tr-TR" sz="1600">
                          <a:effectLst/>
                          <a:latin typeface="Verdana" charset="-94"/>
                          <a:ea typeface="Times New Roman" charset="-94"/>
                          <a:cs typeface="Arial TUR" charset="-94"/>
                        </a:rPr>
                        <a:t>Kontenjan ve Duyurular</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4"/>
                  </a:ext>
                </a:extLst>
              </a:tr>
              <a:tr h="299110">
                <a:tc>
                  <a:txBody>
                    <a:bodyPr/>
                    <a:lstStyle/>
                    <a:p>
                      <a:pPr algn="ctr">
                        <a:spcAft>
                          <a:spcPts val="0"/>
                        </a:spcAft>
                      </a:pPr>
                      <a:r>
                        <a:rPr lang="tr-TR" sz="1600" b="1">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b="1">
                          <a:effectLst/>
                          <a:latin typeface="Verdana" charset="-94"/>
                          <a:ea typeface="Times New Roman" charset="-94"/>
                          <a:cs typeface="Arial TUR" charset="-94"/>
                        </a:rPr>
                        <a:t>02</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dirty="0">
                          <a:effectLst/>
                          <a:latin typeface="Verdana" charset="-94"/>
                          <a:ea typeface="Times New Roman" charset="-94"/>
                          <a:cs typeface="Arial TUR" charset="-94"/>
                        </a:rPr>
                        <a:t> </a:t>
                      </a:r>
                      <a:endParaRPr lang="tr-TR" sz="1600" dirty="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tr-TR" sz="1600">
                          <a:effectLst/>
                          <a:latin typeface="Verdana" charset="-94"/>
                          <a:ea typeface="Times New Roman" charset="-94"/>
                          <a:cs typeface="Arial TUR" charset="-94"/>
                        </a:rPr>
                        <a:t>Başvuru ve Değerlendirme</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5"/>
                  </a:ext>
                </a:extLst>
              </a:tr>
              <a:tr h="299110">
                <a:tc>
                  <a:txBody>
                    <a:bodyPr/>
                    <a:lstStyle/>
                    <a:p>
                      <a:pPr algn="ctr">
                        <a:spcAft>
                          <a:spcPts val="0"/>
                        </a:spcAft>
                      </a:pPr>
                      <a:r>
                        <a:rPr lang="tr-TR" sz="1600" b="1">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b="1">
                          <a:effectLst/>
                          <a:latin typeface="Verdana" charset="-94"/>
                          <a:ea typeface="Times New Roman" charset="-94"/>
                          <a:cs typeface="Arial TUR" charset="-94"/>
                        </a:rPr>
                        <a:t>03</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dirty="0">
                          <a:effectLst/>
                          <a:latin typeface="Verdana" charset="-94"/>
                          <a:ea typeface="Times New Roman" charset="-94"/>
                          <a:cs typeface="Arial TUR" charset="-94"/>
                        </a:rPr>
                        <a:t> </a:t>
                      </a:r>
                      <a:endParaRPr lang="tr-TR" sz="1600" dirty="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tr-TR" sz="1600">
                          <a:effectLst/>
                          <a:latin typeface="Verdana" charset="-94"/>
                          <a:ea typeface="Times New Roman" charset="-94"/>
                          <a:cs typeface="Arial TUR" charset="-94"/>
                        </a:rPr>
                        <a:t>Ödemeler</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6"/>
                  </a:ext>
                </a:extLst>
              </a:tr>
              <a:tr h="299110">
                <a:tc>
                  <a:txBody>
                    <a:bodyPr/>
                    <a:lstStyle/>
                    <a:p>
                      <a:pPr algn="ctr">
                        <a:spcAft>
                          <a:spcPts val="0"/>
                        </a:spcAft>
                      </a:pPr>
                      <a:r>
                        <a:rPr lang="tr-TR" sz="1600" b="1">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b="1">
                          <a:effectLst/>
                          <a:latin typeface="Verdana" charset="-94"/>
                          <a:ea typeface="Times New Roman" charset="-94"/>
                          <a:cs typeface="Arial TUR" charset="-94"/>
                        </a:rPr>
                        <a:t>04</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dirty="0">
                          <a:effectLst/>
                          <a:latin typeface="Verdana" charset="-94"/>
                          <a:ea typeface="Times New Roman" charset="-94"/>
                          <a:cs typeface="Arial TUR" charset="-94"/>
                        </a:rPr>
                        <a:t> </a:t>
                      </a:r>
                      <a:endParaRPr lang="tr-TR" sz="1600" dirty="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tr-TR" sz="1600">
                          <a:effectLst/>
                          <a:latin typeface="Verdana" charset="-94"/>
                          <a:ea typeface="Times New Roman" charset="-94"/>
                          <a:cs typeface="Arial TUR" charset="-94"/>
                        </a:rPr>
                        <a:t>Tahsil, Takip, Atama</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7"/>
                  </a:ext>
                </a:extLst>
              </a:tr>
              <a:tr h="299110">
                <a:tc>
                  <a:txBody>
                    <a:bodyPr/>
                    <a:lstStyle/>
                    <a:p>
                      <a:pPr algn="ctr">
                        <a:spcAft>
                          <a:spcPts val="0"/>
                        </a:spcAft>
                      </a:pPr>
                      <a:r>
                        <a:rPr lang="tr-TR" sz="1600" b="1">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b="1">
                          <a:effectLst/>
                          <a:latin typeface="Verdana" charset="-94"/>
                          <a:ea typeface="Times New Roman" charset="-94"/>
                          <a:cs typeface="Arial TUR" charset="-94"/>
                        </a:rPr>
                        <a:t>99</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dirty="0">
                          <a:effectLst/>
                          <a:latin typeface="Verdana" charset="-94"/>
                          <a:ea typeface="Times New Roman" charset="-94"/>
                          <a:cs typeface="Arial TUR" charset="-94"/>
                        </a:rPr>
                        <a:t> </a:t>
                      </a:r>
                      <a:endParaRPr lang="tr-TR" sz="1600" dirty="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tr-TR" sz="1600">
                          <a:effectLst/>
                          <a:latin typeface="Verdana" charset="-94"/>
                          <a:ea typeface="Times New Roman" charset="-94"/>
                          <a:cs typeface="Arial TUR" charset="-94"/>
                        </a:rPr>
                        <a:t>Diğer</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8"/>
                  </a:ext>
                </a:extLst>
              </a:tr>
              <a:tr h="299110">
                <a:tc>
                  <a:txBody>
                    <a:bodyPr/>
                    <a:lstStyle/>
                    <a:p>
                      <a:pPr algn="ctr">
                        <a:spcAft>
                          <a:spcPts val="0"/>
                        </a:spcAft>
                      </a:pPr>
                      <a:r>
                        <a:rPr lang="tr-TR" sz="1600" b="1">
                          <a:effectLst/>
                          <a:latin typeface="Verdana" charset="-94"/>
                          <a:ea typeface="Times New Roman" charset="-94"/>
                          <a:cs typeface="Arial TUR" charset="-94"/>
                        </a:rPr>
                        <a:t>773</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b="1">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dirty="0">
                          <a:effectLst/>
                          <a:latin typeface="Verdana" charset="-94"/>
                          <a:ea typeface="Times New Roman" charset="-94"/>
                          <a:cs typeface="Arial TUR" charset="-94"/>
                        </a:rPr>
                        <a:t> </a:t>
                      </a:r>
                      <a:endParaRPr lang="tr-TR" sz="1600" dirty="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tr-TR" sz="1600" b="1" i="1">
                          <a:effectLst/>
                          <a:latin typeface="Verdana" charset="-94"/>
                          <a:ea typeface="Times New Roman" charset="-94"/>
                          <a:cs typeface="Arial TUR" charset="-94"/>
                        </a:rPr>
                        <a:t>Staj İşleri</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9"/>
                  </a:ext>
                </a:extLst>
              </a:tr>
              <a:tr h="299110">
                <a:tc>
                  <a:txBody>
                    <a:bodyPr/>
                    <a:lstStyle/>
                    <a:p>
                      <a:pPr algn="ctr">
                        <a:spcAft>
                          <a:spcPts val="0"/>
                        </a:spcAft>
                      </a:pPr>
                      <a:r>
                        <a:rPr lang="tr-TR" sz="1600" b="1">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b="1">
                          <a:effectLst/>
                          <a:latin typeface="Verdana" charset="-94"/>
                          <a:ea typeface="Times New Roman" charset="-94"/>
                          <a:cs typeface="Arial TUR" charset="-94"/>
                        </a:rPr>
                        <a:t>01</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dirty="0">
                          <a:effectLst/>
                          <a:latin typeface="Verdana" charset="-94"/>
                          <a:ea typeface="Times New Roman" charset="-94"/>
                          <a:cs typeface="Arial TUR" charset="-94"/>
                        </a:rPr>
                        <a:t> </a:t>
                      </a:r>
                      <a:endParaRPr lang="tr-TR" sz="1600" dirty="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tr-TR" sz="1600" dirty="0">
                          <a:effectLst/>
                          <a:latin typeface="Verdana" charset="-94"/>
                          <a:ea typeface="Times New Roman" charset="-94"/>
                          <a:cs typeface="Arial TUR" charset="-94"/>
                        </a:rPr>
                        <a:t>Kontenjan İşlemleri</a:t>
                      </a:r>
                      <a:endParaRPr lang="tr-TR" sz="1600" dirty="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solidFill>
                            <a:srgbClr val="FF0000"/>
                          </a:solidFill>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10"/>
                  </a:ext>
                </a:extLst>
              </a:tr>
              <a:tr h="299110">
                <a:tc>
                  <a:txBody>
                    <a:bodyPr/>
                    <a:lstStyle/>
                    <a:p>
                      <a:pPr algn="ctr">
                        <a:spcAft>
                          <a:spcPts val="0"/>
                        </a:spcAft>
                      </a:pPr>
                      <a:r>
                        <a:rPr lang="tr-TR" sz="1600" b="1">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b="1">
                          <a:effectLst/>
                          <a:latin typeface="Verdana" charset="-94"/>
                          <a:ea typeface="Times New Roman" charset="-94"/>
                          <a:cs typeface="Arial TUR" charset="-94"/>
                        </a:rPr>
                        <a:t>02</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dirty="0">
                          <a:effectLst/>
                          <a:latin typeface="Verdana" charset="-94"/>
                          <a:ea typeface="Times New Roman" charset="-94"/>
                          <a:cs typeface="Arial TUR" charset="-94"/>
                        </a:rPr>
                        <a:t> </a:t>
                      </a:r>
                      <a:endParaRPr lang="tr-TR" sz="1600" dirty="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tr-TR" sz="1600">
                          <a:effectLst/>
                          <a:latin typeface="Verdana" charset="-94"/>
                          <a:ea typeface="Times New Roman" charset="-94"/>
                          <a:cs typeface="Arial TUR" charset="-94"/>
                        </a:rPr>
                        <a:t>İzleme ve Değerlendirme</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11"/>
                  </a:ext>
                </a:extLst>
              </a:tr>
              <a:tr h="299110">
                <a:tc>
                  <a:txBody>
                    <a:bodyPr/>
                    <a:lstStyle/>
                    <a:p>
                      <a:pPr algn="ctr">
                        <a:spcAft>
                          <a:spcPts val="0"/>
                        </a:spcAft>
                      </a:pPr>
                      <a:r>
                        <a:rPr lang="tr-TR" sz="1600" b="1">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b="1">
                          <a:effectLst/>
                          <a:latin typeface="Verdana" charset="-94"/>
                          <a:ea typeface="Times New Roman" charset="-94"/>
                          <a:cs typeface="Arial TUR" charset="-94"/>
                        </a:rPr>
                        <a:t>03</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dirty="0">
                          <a:effectLst/>
                          <a:latin typeface="Verdana" charset="-94"/>
                          <a:ea typeface="Times New Roman" charset="-94"/>
                          <a:cs typeface="Arial TUR" charset="-94"/>
                        </a:rPr>
                        <a:t> </a:t>
                      </a:r>
                      <a:endParaRPr lang="tr-TR" sz="1600" dirty="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tr-TR" sz="1600">
                          <a:effectLst/>
                          <a:latin typeface="Verdana" charset="-94"/>
                          <a:ea typeface="Times New Roman" charset="-94"/>
                          <a:cs typeface="Arial TUR" charset="-94"/>
                        </a:rPr>
                        <a:t>Belgelendirme</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12"/>
                  </a:ext>
                </a:extLst>
              </a:tr>
              <a:tr h="299110">
                <a:tc>
                  <a:txBody>
                    <a:bodyPr/>
                    <a:lstStyle/>
                    <a:p>
                      <a:pPr algn="ctr">
                        <a:spcAft>
                          <a:spcPts val="0"/>
                        </a:spcAft>
                      </a:pPr>
                      <a:r>
                        <a:rPr lang="tr-TR" sz="1600" b="1">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b="1">
                          <a:effectLst/>
                          <a:latin typeface="Verdana" charset="-94"/>
                          <a:ea typeface="Times New Roman" charset="-94"/>
                          <a:cs typeface="Arial TUR" charset="-94"/>
                        </a:rPr>
                        <a:t>99</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dirty="0">
                          <a:effectLst/>
                          <a:latin typeface="Verdana" charset="-94"/>
                          <a:ea typeface="Times New Roman" charset="-94"/>
                          <a:cs typeface="Arial TUR" charset="-94"/>
                        </a:rPr>
                        <a:t> </a:t>
                      </a:r>
                      <a:endParaRPr lang="tr-TR" sz="1600" dirty="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tr-TR" sz="1600">
                          <a:effectLst/>
                          <a:latin typeface="Verdana" charset="-94"/>
                          <a:ea typeface="Times New Roman" charset="-94"/>
                          <a:cs typeface="Arial TUR" charset="-94"/>
                        </a:rPr>
                        <a:t>Diğer</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a:effectLst/>
                          <a:latin typeface="Verdana" charset="-94"/>
                          <a:ea typeface="Times New Roman" charset="-94"/>
                          <a:cs typeface="Arial TUR" charset="-94"/>
                        </a:rPr>
                        <a:t> </a:t>
                      </a:r>
                      <a:endParaRPr lang="tr-TR" sz="160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tr-TR" sz="1600" dirty="0">
                          <a:effectLst/>
                          <a:latin typeface="Verdana" charset="-94"/>
                          <a:ea typeface="Times New Roman" charset="-94"/>
                          <a:cs typeface="Arial TUR" charset="-94"/>
                        </a:rPr>
                        <a:t> </a:t>
                      </a:r>
                      <a:endParaRPr lang="tr-TR" sz="1600" dirty="0">
                        <a:effectLst/>
                        <a:latin typeface="Times New Roman" charset="-94"/>
                        <a:ea typeface="Candara" charset="-94"/>
                      </a:endParaRPr>
                    </a:p>
                  </a:txBody>
                  <a:tcPr marL="76799" marR="767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13"/>
                  </a:ext>
                </a:extLst>
              </a:tr>
            </a:tbl>
          </a:graphicData>
        </a:graphic>
      </p:graphicFrame>
      <p:sp>
        <p:nvSpPr>
          <p:cNvPr id="10" name="9 Altbilgi Yer Tutucusu"/>
          <p:cNvSpPr>
            <a:spLocks noGrp="1"/>
          </p:cNvSpPr>
          <p:nvPr>
            <p:ph type="ftr" sz="quarter" idx="11"/>
          </p:nvPr>
        </p:nvSpPr>
        <p:spPr/>
        <p:txBody>
          <a:bodyPr/>
          <a:lstStyle/>
          <a:p>
            <a:r>
              <a:rPr lang="tr-TR"/>
              <a:t>Personel Hizmetleri Başkanlığı</a:t>
            </a:r>
            <a:endParaRPr lang="tr-TR" dirty="0"/>
          </a:p>
        </p:txBody>
      </p:sp>
      <p:sp>
        <p:nvSpPr>
          <p:cNvPr id="9" name="8 Slayt Numarası Yer Tutucusu"/>
          <p:cNvSpPr>
            <a:spLocks noGrp="1"/>
          </p:cNvSpPr>
          <p:nvPr>
            <p:ph type="sldNum" sz="quarter" idx="12"/>
          </p:nvPr>
        </p:nvSpPr>
        <p:spPr/>
        <p:txBody>
          <a:bodyPr/>
          <a:lstStyle/>
          <a:p>
            <a:fld id="{216F07E3-2268-4DE3-9351-58CC78963B01}" type="slidenum">
              <a:rPr lang="tr-TR" smtClean="0"/>
              <a:pPr/>
              <a:t>17</a:t>
            </a:fld>
            <a:endParaRPr lang="tr-TR" dirty="0"/>
          </a:p>
        </p:txBody>
      </p:sp>
    </p:spTree>
    <p:extLst>
      <p:ext uri="{BB962C8B-B14F-4D97-AF65-F5344CB8AC3E}">
        <p14:creationId xmlns:p14="http://schemas.microsoft.com/office/powerpoint/2010/main" val="1108958449"/>
      </p:ext>
    </p:extLst>
  </p:cSld>
  <p:clrMapOvr>
    <a:masterClrMapping/>
  </p:clrMapOvr>
  <p:transition spd="slow">
    <p:push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2" name="Picture 2" descr="C:\Users\selda.sayin\Desktop\RESMİ YAZIŞMA KURALLARI\hatalı yazılar yeni\ESKİLER\BELGE KONU SELDA (2).jpg"/>
          <p:cNvPicPr>
            <a:picLocks noChangeAspect="1" noChangeArrowheads="1"/>
          </p:cNvPicPr>
          <p:nvPr/>
        </p:nvPicPr>
        <p:blipFill>
          <a:blip r:embed="rId4" cstate="print"/>
          <a:srcRect/>
          <a:stretch>
            <a:fillRect/>
          </a:stretch>
        </p:blipFill>
        <p:spPr bwMode="auto">
          <a:xfrm>
            <a:off x="6166644" y="1071546"/>
            <a:ext cx="3786214" cy="5353334"/>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6" name="5 Başlık"/>
          <p:cNvSpPr>
            <a:spLocks noGrp="1"/>
          </p:cNvSpPr>
          <p:nvPr>
            <p:ph type="title"/>
          </p:nvPr>
        </p:nvSpPr>
        <p:spPr/>
        <p:txBody>
          <a:bodyPr anchor="t">
            <a:normAutofit/>
          </a:bodyPr>
          <a:lstStyle/>
          <a:p>
            <a:r>
              <a:rPr lang="tr-TR" sz="4400" b="1" dirty="0">
                <a:solidFill>
                  <a:srgbClr val="FF0000"/>
                </a:solidFill>
              </a:rPr>
              <a:t>TANIMLAR</a:t>
            </a:r>
            <a:endParaRPr lang="tr-TR" sz="3200" dirty="0"/>
          </a:p>
        </p:txBody>
      </p:sp>
      <p:sp>
        <p:nvSpPr>
          <p:cNvPr id="7" name="6 İçerik Yer Tutucusu"/>
          <p:cNvSpPr>
            <a:spLocks noGrp="1"/>
          </p:cNvSpPr>
          <p:nvPr>
            <p:ph sz="half" idx="1"/>
          </p:nvPr>
        </p:nvSpPr>
        <p:spPr/>
        <p:txBody>
          <a:bodyPr>
            <a:normAutofit/>
          </a:bodyPr>
          <a:lstStyle/>
          <a:p>
            <a:pPr algn="just"/>
            <a:r>
              <a:rPr lang="tr-TR" sz="2400" b="1" dirty="0"/>
              <a:t>Üstveri (metadata): </a:t>
            </a:r>
            <a:r>
              <a:rPr lang="tr-TR" sz="2400" dirty="0"/>
              <a:t>Bir belgeyi tanımlayan gönderici, konu, tarih, sayı ve benzeri bilgiler</a:t>
            </a:r>
          </a:p>
          <a:p>
            <a:pPr algn="just">
              <a:buNone/>
            </a:pPr>
            <a:endParaRPr lang="tr-TR" sz="2400" dirty="0"/>
          </a:p>
          <a:p>
            <a:pPr algn="just"/>
            <a:r>
              <a:rPr lang="tr-TR" sz="2400" b="1" dirty="0"/>
              <a:t>Üst Yazı: </a:t>
            </a:r>
            <a:r>
              <a:rPr lang="tr-TR" sz="2400" dirty="0"/>
              <a:t>Belgenin, varsa ek listesi ve dağıtım listesi dahil, ek hariç kısmı</a:t>
            </a:r>
          </a:p>
          <a:p>
            <a:pPr marL="0" indent="0" algn="just">
              <a:buNone/>
            </a:pPr>
            <a:endParaRPr lang="tr-TR" sz="2000" dirty="0"/>
          </a:p>
          <a:p>
            <a:pPr algn="just"/>
            <a:endParaRPr lang="tr-TR" sz="2000" dirty="0"/>
          </a:p>
          <a:p>
            <a:pPr algn="just"/>
            <a:endParaRPr lang="tr-TR" sz="2400" dirty="0"/>
          </a:p>
        </p:txBody>
      </p:sp>
      <p:sp>
        <p:nvSpPr>
          <p:cNvPr id="10" name="9 Altbilgi Yer Tutucusu"/>
          <p:cNvSpPr>
            <a:spLocks noGrp="1"/>
          </p:cNvSpPr>
          <p:nvPr>
            <p:ph type="ftr" sz="quarter" idx="11"/>
          </p:nvPr>
        </p:nvSpPr>
        <p:spPr/>
        <p:txBody>
          <a:bodyPr/>
          <a:lstStyle/>
          <a:p>
            <a:r>
              <a:rPr lang="tr-TR"/>
              <a:t>Personel Hizmetleri Başkanlığı</a:t>
            </a:r>
            <a:endParaRPr lang="tr-TR" dirty="0"/>
          </a:p>
        </p:txBody>
      </p:sp>
      <p:sp>
        <p:nvSpPr>
          <p:cNvPr id="9" name="8 Slayt Numarası Yer Tutucusu"/>
          <p:cNvSpPr>
            <a:spLocks noGrp="1"/>
          </p:cNvSpPr>
          <p:nvPr>
            <p:ph type="sldNum" sz="quarter" idx="12"/>
          </p:nvPr>
        </p:nvSpPr>
        <p:spPr/>
        <p:txBody>
          <a:bodyPr/>
          <a:lstStyle/>
          <a:p>
            <a:fld id="{216F07E3-2268-4DE3-9351-58CC78963B01}" type="slidenum">
              <a:rPr lang="tr-TR" smtClean="0"/>
              <a:pPr/>
              <a:t>18</a:t>
            </a:fld>
            <a:endParaRPr lang="tr-TR" dirty="0"/>
          </a:p>
        </p:txBody>
      </p:sp>
      <p:pic>
        <p:nvPicPr>
          <p:cNvPr id="2052" name="Picture 4"/>
          <p:cNvPicPr>
            <a:picLocks noChangeAspect="1" noChangeArrowheads="1"/>
          </p:cNvPicPr>
          <p:nvPr/>
        </p:nvPicPr>
        <p:blipFill>
          <a:blip r:embed="rId5"/>
          <a:srcRect/>
          <a:stretch>
            <a:fillRect/>
          </a:stretch>
        </p:blipFill>
        <p:spPr bwMode="auto">
          <a:xfrm>
            <a:off x="9238478" y="3571876"/>
            <a:ext cx="2444750" cy="1931987"/>
          </a:xfrm>
          <a:prstGeom prst="rect">
            <a:avLst/>
          </a:prstGeom>
          <a:noFill/>
          <a:ln w="9525">
            <a:noFill/>
            <a:miter lim="800000"/>
            <a:headEnd/>
            <a:tailEnd/>
          </a:ln>
          <a:effectLst/>
        </p:spPr>
      </p:pic>
      <p:pic>
        <p:nvPicPr>
          <p:cNvPr id="1026" name="Picture 2"/>
          <p:cNvPicPr>
            <a:picLocks noChangeAspect="1" noChangeArrowheads="1"/>
          </p:cNvPicPr>
          <p:nvPr/>
        </p:nvPicPr>
        <p:blipFill>
          <a:blip r:embed="rId6"/>
          <a:srcRect/>
          <a:stretch>
            <a:fillRect/>
          </a:stretch>
        </p:blipFill>
        <p:spPr bwMode="auto">
          <a:xfrm>
            <a:off x="8881288" y="1428736"/>
            <a:ext cx="2790825" cy="1152525"/>
          </a:xfrm>
          <a:prstGeom prst="rect">
            <a:avLst/>
          </a:prstGeom>
          <a:noFill/>
          <a:ln w="28575">
            <a:solidFill>
              <a:srgbClr val="FF0000"/>
            </a:solidFill>
            <a:miter lim="800000"/>
            <a:headEnd/>
            <a:tailEnd/>
          </a:ln>
          <a:effectLst/>
        </p:spPr>
      </p:pic>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12" name="Picture 2" descr="C:\Users\selda.sayin\Desktop\RESMİ YAZIŞMA KURALLARI\hatalı yazılar yeni\ESKİLER\BELGE KONU SELDA (2).jpg"/>
          <p:cNvPicPr>
            <a:picLocks noChangeAspect="1" noChangeArrowheads="1"/>
          </p:cNvPicPr>
          <p:nvPr/>
        </p:nvPicPr>
        <p:blipFill>
          <a:blip r:embed="rId4" cstate="print"/>
          <a:srcRect/>
          <a:stretch>
            <a:fillRect/>
          </a:stretch>
        </p:blipFill>
        <p:spPr bwMode="auto">
          <a:xfrm>
            <a:off x="6166644" y="1071546"/>
            <a:ext cx="3786214" cy="5353334"/>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6" name="5 Başlık"/>
          <p:cNvSpPr>
            <a:spLocks noGrp="1"/>
          </p:cNvSpPr>
          <p:nvPr>
            <p:ph type="title"/>
          </p:nvPr>
        </p:nvSpPr>
        <p:spPr/>
        <p:txBody>
          <a:bodyPr anchor="t">
            <a:normAutofit fontScale="90000"/>
          </a:bodyPr>
          <a:lstStyle/>
          <a:p>
            <a:r>
              <a:rPr lang="tr-TR" sz="4400" b="1" dirty="0">
                <a:solidFill>
                  <a:srgbClr val="FF0000"/>
                </a:solidFill>
              </a:rPr>
              <a:t>TANIMLAR</a:t>
            </a:r>
            <a:r>
              <a:rPr lang="tr-TR" sz="3200" b="1" dirty="0">
                <a:solidFill>
                  <a:srgbClr val="FF0000"/>
                </a:solidFill>
              </a:rPr>
              <a:t/>
            </a:r>
            <a:br>
              <a:rPr lang="tr-TR" sz="3200" b="1" dirty="0">
                <a:solidFill>
                  <a:srgbClr val="FF0000"/>
                </a:solidFill>
              </a:rPr>
            </a:br>
            <a:endParaRPr lang="tr-TR" sz="3200" dirty="0"/>
          </a:p>
        </p:txBody>
      </p:sp>
      <p:sp>
        <p:nvSpPr>
          <p:cNvPr id="7" name="6 İçerik Yer Tutucusu"/>
          <p:cNvSpPr>
            <a:spLocks noGrp="1"/>
          </p:cNvSpPr>
          <p:nvPr>
            <p:ph sz="half" idx="1"/>
          </p:nvPr>
        </p:nvSpPr>
        <p:spPr/>
        <p:txBody>
          <a:bodyPr>
            <a:noAutofit/>
          </a:bodyPr>
          <a:lstStyle/>
          <a:p>
            <a:pPr algn="just"/>
            <a:r>
              <a:rPr lang="tr-TR" sz="2400" b="1" dirty="0"/>
              <a:t>Yetkili Makam: </a:t>
            </a:r>
            <a:r>
              <a:rPr lang="tr-TR" sz="2400" dirty="0"/>
              <a:t>Mevzuatta belirtilen görevleri yerine getirme hususunda yürütme ve karar verme yetkisine sahip görevliler</a:t>
            </a:r>
          </a:p>
          <a:p>
            <a:pPr algn="just"/>
            <a:r>
              <a:rPr lang="tr-TR" sz="2400" b="1" dirty="0"/>
              <a:t>Zaman Damgası: </a:t>
            </a:r>
            <a:r>
              <a:rPr lang="tr-TR" sz="2400" dirty="0"/>
              <a:t>Bir elektronik verinin, üretildiği, değiştirildiği, gönderildiği, alındığı ve/veya kaydedildiği zamanın tespit edilmesi amacıyla elektronik sertifika hizmet sağlayıcısı tarafından güvenli elektronik imza ile doğrulanan zaman kaydı</a:t>
            </a:r>
          </a:p>
          <a:p>
            <a:pPr algn="just"/>
            <a:endParaRPr lang="tr-TR" sz="2000" dirty="0"/>
          </a:p>
          <a:p>
            <a:pPr algn="just"/>
            <a:endParaRPr lang="tr-TR" sz="2000" dirty="0"/>
          </a:p>
          <a:p>
            <a:pPr algn="just"/>
            <a:endParaRPr lang="tr-TR" sz="2400" dirty="0"/>
          </a:p>
        </p:txBody>
      </p:sp>
      <p:sp>
        <p:nvSpPr>
          <p:cNvPr id="10" name="9 Altbilgi Yer Tutucusu"/>
          <p:cNvSpPr>
            <a:spLocks noGrp="1"/>
          </p:cNvSpPr>
          <p:nvPr>
            <p:ph type="ftr" sz="quarter" idx="11"/>
          </p:nvPr>
        </p:nvSpPr>
        <p:spPr/>
        <p:txBody>
          <a:bodyPr/>
          <a:lstStyle/>
          <a:p>
            <a:r>
              <a:rPr lang="tr-TR"/>
              <a:t>Personel Hizmetleri Başkanlığı</a:t>
            </a:r>
            <a:endParaRPr lang="tr-TR" dirty="0"/>
          </a:p>
        </p:txBody>
      </p:sp>
      <p:sp>
        <p:nvSpPr>
          <p:cNvPr id="9" name="8 Slayt Numarası Yer Tutucusu"/>
          <p:cNvSpPr>
            <a:spLocks noGrp="1"/>
          </p:cNvSpPr>
          <p:nvPr>
            <p:ph type="sldNum" sz="quarter" idx="12"/>
          </p:nvPr>
        </p:nvSpPr>
        <p:spPr/>
        <p:txBody>
          <a:bodyPr/>
          <a:lstStyle/>
          <a:p>
            <a:fld id="{216F07E3-2268-4DE3-9351-58CC78963B01}" type="slidenum">
              <a:rPr lang="tr-TR" smtClean="0"/>
              <a:pPr/>
              <a:t>19</a:t>
            </a:fld>
            <a:endParaRPr lang="tr-TR" dirty="0"/>
          </a:p>
        </p:txBody>
      </p:sp>
      <p:pic>
        <p:nvPicPr>
          <p:cNvPr id="2052" name="Picture 4"/>
          <p:cNvPicPr>
            <a:picLocks noChangeAspect="1" noChangeArrowheads="1"/>
          </p:cNvPicPr>
          <p:nvPr/>
        </p:nvPicPr>
        <p:blipFill>
          <a:blip r:embed="rId5"/>
          <a:srcRect/>
          <a:stretch>
            <a:fillRect/>
          </a:stretch>
        </p:blipFill>
        <p:spPr bwMode="auto">
          <a:xfrm>
            <a:off x="9309916" y="3643314"/>
            <a:ext cx="2444750" cy="1931987"/>
          </a:xfrm>
          <a:prstGeom prst="rect">
            <a:avLst/>
          </a:prstGeom>
          <a:noFill/>
          <a:ln w="9525">
            <a:noFill/>
            <a:miter lim="800000"/>
            <a:headEnd/>
            <a:tailEnd/>
          </a:ln>
          <a:effectLst/>
        </p:spPr>
      </p:pic>
      <p:pic>
        <p:nvPicPr>
          <p:cNvPr id="1026" name="Picture 2"/>
          <p:cNvPicPr>
            <a:picLocks noChangeAspect="1" noChangeArrowheads="1"/>
          </p:cNvPicPr>
          <p:nvPr/>
        </p:nvPicPr>
        <p:blipFill>
          <a:blip r:embed="rId6"/>
          <a:srcRect/>
          <a:stretch>
            <a:fillRect/>
          </a:stretch>
        </p:blipFill>
        <p:spPr bwMode="auto">
          <a:xfrm>
            <a:off x="8952726" y="1285860"/>
            <a:ext cx="2790825" cy="1152525"/>
          </a:xfrm>
          <a:prstGeom prst="rect">
            <a:avLst/>
          </a:prstGeom>
          <a:noFill/>
          <a:ln w="28575">
            <a:solidFill>
              <a:srgbClr val="FF0000"/>
            </a:solidFill>
            <a:miter lim="800000"/>
            <a:headEnd/>
            <a:tailEnd/>
          </a:ln>
          <a:effectLst/>
        </p:spPr>
      </p:pic>
    </p:spTree>
    <p:extLst>
      <p:ext uri="{BB962C8B-B14F-4D97-AF65-F5344CB8AC3E}">
        <p14:creationId xmlns:p14="http://schemas.microsoft.com/office/powerpoint/2010/main" val="747938403"/>
      </p:ext>
    </p:extLst>
  </p:cSld>
  <p:clrMapOvr>
    <a:masterClrMapping/>
  </p:clrMapOvr>
  <p:transition spd="slow">
    <p:push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TANIMLAR</a:t>
            </a:r>
            <a:endParaRPr lang="tr-TR" sz="3200" dirty="0"/>
          </a:p>
        </p:txBody>
      </p:sp>
      <p:sp>
        <p:nvSpPr>
          <p:cNvPr id="7" name="6 İçerik Yer Tutucusu"/>
          <p:cNvSpPr>
            <a:spLocks noGrp="1"/>
          </p:cNvSpPr>
          <p:nvPr>
            <p:ph sz="half" idx="1"/>
          </p:nvPr>
        </p:nvSpPr>
        <p:spPr/>
        <p:txBody>
          <a:bodyPr>
            <a:noAutofit/>
          </a:bodyPr>
          <a:lstStyle/>
          <a:p>
            <a:pPr algn="just"/>
            <a:r>
              <a:rPr lang="tr-TR" sz="2400" b="1" dirty="0"/>
              <a:t>Kayıtlı Elektronik Posta </a:t>
            </a:r>
            <a:r>
              <a:rPr lang="tr-TR" sz="2400" dirty="0"/>
              <a:t>(</a:t>
            </a:r>
            <a:r>
              <a:rPr lang="tr-TR" sz="2400" b="1" dirty="0"/>
              <a:t>KEP): </a:t>
            </a:r>
            <a:r>
              <a:rPr lang="tr-TR" sz="2400" dirty="0"/>
              <a:t>Elektronik iletilerin, gönderimi ve teslimatı da dahil olmak üzere kullanımına ilişkin olarak hukuki delil sağlayan, </a:t>
            </a:r>
            <a:r>
              <a:rPr lang="tr-TR" sz="2400" b="1" dirty="0">
                <a:solidFill>
                  <a:srgbClr val="FF0000"/>
                </a:solidFill>
              </a:rPr>
              <a:t>elektronik postanın nitelikli şeklidir</a:t>
            </a:r>
          </a:p>
          <a:p>
            <a:pPr marL="0" indent="0" algn="just">
              <a:buNone/>
            </a:pPr>
            <a:endParaRPr lang="tr-TR" sz="2400" dirty="0"/>
          </a:p>
          <a:p>
            <a:pPr algn="just"/>
            <a:r>
              <a:rPr lang="tr-TR" sz="2400" dirty="0"/>
              <a:t>KEP sistemiyle </a:t>
            </a:r>
            <a:r>
              <a:rPr lang="tr-TR" sz="2400" b="1" dirty="0">
                <a:solidFill>
                  <a:srgbClr val="FF0000"/>
                </a:solidFill>
              </a:rPr>
              <a:t>yasal geçerli </a:t>
            </a:r>
            <a:r>
              <a:rPr lang="tr-TR" sz="2400" dirty="0"/>
              <a:t>olarak </a:t>
            </a:r>
            <a:r>
              <a:rPr lang="tr-TR" sz="2400" b="1" dirty="0">
                <a:solidFill>
                  <a:srgbClr val="FF0000"/>
                </a:solidFill>
              </a:rPr>
              <a:t>elektronik yazışma ve bildirim </a:t>
            </a:r>
            <a:r>
              <a:rPr lang="tr-TR" sz="2400" dirty="0"/>
              <a:t>yapılabilmektedir</a:t>
            </a:r>
          </a:p>
        </p:txBody>
      </p:sp>
      <p:sp>
        <p:nvSpPr>
          <p:cNvPr id="8" name="7 İçerik Yer Tutucusu"/>
          <p:cNvSpPr>
            <a:spLocks noGrp="1"/>
          </p:cNvSpPr>
          <p:nvPr>
            <p:ph sz="half" idx="2"/>
          </p:nvPr>
        </p:nvSpPr>
        <p:spPr/>
        <p:txBody>
          <a:bodyPr anchor="ctr">
            <a:normAutofit/>
          </a:bodyPr>
          <a:lstStyle/>
          <a:p>
            <a:pPr marL="0" indent="0" algn="ctr">
              <a:buNone/>
            </a:pPr>
            <a:r>
              <a:rPr lang="tr-TR" sz="2000" b="1" dirty="0">
                <a:solidFill>
                  <a:srgbClr val="FF0000"/>
                </a:solidFill>
              </a:rPr>
              <a:t>KEP ÖRNEKLERİ</a:t>
            </a:r>
          </a:p>
          <a:p>
            <a:pPr marL="0" indent="0" algn="ctr">
              <a:buNone/>
            </a:pPr>
            <a:r>
              <a:rPr lang="tr-TR" sz="2000" dirty="0"/>
              <a:t/>
            </a:r>
            <a:br>
              <a:rPr lang="tr-TR" sz="2000" dirty="0"/>
            </a:br>
            <a:r>
              <a:rPr lang="tr-TR" sz="2000" dirty="0" err="1"/>
              <a:t>sb</a:t>
            </a:r>
            <a:r>
              <a:rPr lang="tr-TR" sz="2000" dirty="0"/>
              <a:t>@hs01.kep.tr</a:t>
            </a:r>
          </a:p>
          <a:p>
            <a:pPr marL="0" indent="0" algn="ctr">
              <a:buNone/>
            </a:pPr>
            <a:r>
              <a:rPr lang="tr-TR" sz="2000" dirty="0"/>
              <a:t> izmirilsaglik@hs01.kep.tr  </a:t>
            </a:r>
          </a:p>
          <a:p>
            <a:pPr marL="0" indent="0" algn="ctr">
              <a:buNone/>
            </a:pPr>
            <a:r>
              <a:rPr lang="tr-TR" sz="2000" dirty="0"/>
              <a:t>egeuniversitesi@egeuniversitesi.hs03.kep.tr    </a:t>
            </a:r>
          </a:p>
          <a:p>
            <a:pPr marL="0" indent="0" algn="ctr">
              <a:buNone/>
            </a:pPr>
            <a:r>
              <a:rPr lang="tr-TR" sz="2000" dirty="0"/>
              <a:t> izmirbuyuksehirbelediye@hs01.kep.tr </a:t>
            </a:r>
          </a:p>
          <a:p>
            <a:pPr marL="0" indent="0" algn="ctr">
              <a:buNone/>
            </a:pPr>
            <a:r>
              <a:rPr lang="tr-TR" sz="2000" dirty="0"/>
              <a:t>icisleribakanligi@hs01.kep.tr</a:t>
            </a:r>
          </a:p>
        </p:txBody>
      </p:sp>
      <p:sp>
        <p:nvSpPr>
          <p:cNvPr id="9" name="8 Slayt Numarası Yer Tutucusu"/>
          <p:cNvSpPr>
            <a:spLocks noGrp="1"/>
          </p:cNvSpPr>
          <p:nvPr>
            <p:ph type="sldNum" sz="quarter" idx="12"/>
          </p:nvPr>
        </p:nvSpPr>
        <p:spPr/>
        <p:txBody>
          <a:bodyPr/>
          <a:lstStyle/>
          <a:p>
            <a:fld id="{216F07E3-2268-4DE3-9351-58CC78963B01}" type="slidenum">
              <a:rPr lang="tr-TR" smtClean="0"/>
              <a:pPr/>
              <a:t>20</a:t>
            </a:fld>
            <a:endParaRPr lang="tr-TR" dirty="0"/>
          </a:p>
        </p:txBody>
      </p:sp>
      <p:sp>
        <p:nvSpPr>
          <p:cNvPr id="10" name="9 Altbilgi Yer Tutucusu"/>
          <p:cNvSpPr>
            <a:spLocks noGrp="1"/>
          </p:cNvSpPr>
          <p:nvPr>
            <p:ph type="ftr" sz="quarter" idx="11"/>
          </p:nvPr>
        </p:nvSpPr>
        <p:spPr/>
        <p:txBody>
          <a:bodyPr/>
          <a:lstStyle/>
          <a:p>
            <a:r>
              <a:rPr lang="tr-TR"/>
              <a:t>Personel Hizmetleri Başkanlığı</a:t>
            </a:r>
            <a:endParaRPr lang="tr-TR" dirty="0"/>
          </a:p>
        </p:txBody>
      </p:sp>
    </p:spTree>
    <p:extLst>
      <p:ext uri="{BB962C8B-B14F-4D97-AF65-F5344CB8AC3E}">
        <p14:creationId xmlns:p14="http://schemas.microsoft.com/office/powerpoint/2010/main" val="498365974"/>
      </p:ext>
    </p:extLst>
  </p:cSld>
  <p:clrMapOvr>
    <a:masterClrMapping/>
  </p:clrMapOvr>
  <p:transition spd="slow">
    <p:push di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ctrTitle"/>
          </p:nvPr>
        </p:nvSpPr>
        <p:spPr/>
        <p:txBody>
          <a:bodyPr>
            <a:normAutofit/>
          </a:bodyPr>
          <a:lstStyle/>
          <a:p>
            <a:r>
              <a:rPr lang="tr-TR" b="1" dirty="0">
                <a:solidFill>
                  <a:srgbClr val="FF0000"/>
                </a:solidFill>
              </a:rPr>
              <a:t>BELGE ÖZELLİKLER</a:t>
            </a:r>
            <a:endParaRPr lang="tr-TR" sz="3200" dirty="0"/>
          </a:p>
        </p:txBody>
      </p:sp>
      <p:sp>
        <p:nvSpPr>
          <p:cNvPr id="2" name="Alt Konu Başlığı 1"/>
          <p:cNvSpPr>
            <a:spLocks noGrp="1"/>
          </p:cNvSpPr>
          <p:nvPr>
            <p:ph type="subTitle" idx="1"/>
          </p:nvPr>
        </p:nvSpPr>
        <p:spPr/>
        <p:txBody>
          <a:bodyPr>
            <a:normAutofit fontScale="70000" lnSpcReduction="20000"/>
          </a:bodyPr>
          <a:lstStyle/>
          <a:p>
            <a:r>
              <a:rPr lang="tr-TR" b="1" dirty="0">
                <a:solidFill>
                  <a:schemeClr val="tx1"/>
                </a:solidFill>
              </a:rPr>
              <a:t>Nüsha sayısı</a:t>
            </a:r>
          </a:p>
          <a:p>
            <a:r>
              <a:rPr lang="tr-TR" b="1" dirty="0">
                <a:solidFill>
                  <a:schemeClr val="tx1"/>
                </a:solidFill>
              </a:rPr>
              <a:t>Belgenin şekli özellikleri</a:t>
            </a:r>
          </a:p>
          <a:p>
            <a:r>
              <a:rPr lang="tr-TR" b="1" dirty="0">
                <a:solidFill>
                  <a:schemeClr val="tx1"/>
                </a:solidFill>
              </a:rPr>
              <a:t>Yazı tipi ve harf büyüklüğü </a:t>
            </a:r>
          </a:p>
          <a:p>
            <a:r>
              <a:rPr lang="tr-TR" b="1" dirty="0">
                <a:solidFill>
                  <a:schemeClr val="tx1"/>
                </a:solidFill>
              </a:rPr>
              <a:t> </a:t>
            </a:r>
          </a:p>
          <a:p>
            <a:r>
              <a:rPr lang="tr-TR" b="1" dirty="0"/>
              <a:t> </a:t>
            </a:r>
          </a:p>
          <a:p>
            <a:endParaRPr lang="tr-TR" dirty="0"/>
          </a:p>
        </p:txBody>
      </p:sp>
      <p:sp>
        <p:nvSpPr>
          <p:cNvPr id="10" name="9 Altbilgi Yer Tutucusu"/>
          <p:cNvSpPr>
            <a:spLocks noGrp="1"/>
          </p:cNvSpPr>
          <p:nvPr>
            <p:ph type="ftr" sz="quarter" idx="11"/>
          </p:nvPr>
        </p:nvSpPr>
        <p:spPr/>
        <p:txBody>
          <a:bodyPr/>
          <a:lstStyle/>
          <a:p>
            <a:r>
              <a:rPr lang="tr-TR"/>
              <a:t>Personel Hizmetleri Başkanlığı</a:t>
            </a:r>
            <a:endParaRPr lang="tr-TR" dirty="0"/>
          </a:p>
        </p:txBody>
      </p:sp>
      <p:sp>
        <p:nvSpPr>
          <p:cNvPr id="9" name="8 Slayt Numarası Yer Tutucusu"/>
          <p:cNvSpPr>
            <a:spLocks noGrp="1"/>
          </p:cNvSpPr>
          <p:nvPr>
            <p:ph type="sldNum" sz="quarter" idx="12"/>
          </p:nvPr>
        </p:nvSpPr>
        <p:spPr/>
        <p:txBody>
          <a:bodyPr/>
          <a:lstStyle/>
          <a:p>
            <a:fld id="{216F07E3-2268-4DE3-9351-58CC78963B01}" type="slidenum">
              <a:rPr lang="tr-TR" smtClean="0"/>
              <a:pPr/>
              <a:t>21</a:t>
            </a:fld>
            <a:endParaRPr lang="tr-TR" dirty="0"/>
          </a:p>
        </p:txBody>
      </p:sp>
    </p:spTree>
    <p:extLst>
      <p:ext uri="{BB962C8B-B14F-4D97-AF65-F5344CB8AC3E}">
        <p14:creationId xmlns:p14="http://schemas.microsoft.com/office/powerpoint/2010/main" val="1886329463"/>
      </p:ext>
    </p:extLst>
  </p:cSld>
  <p:clrMapOvr>
    <a:masterClrMapping/>
  </p:clrMapOvr>
  <p:transition spd="slow">
    <p:push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ormAutofit/>
          </a:bodyPr>
          <a:lstStyle/>
          <a:p>
            <a:r>
              <a:rPr lang="tr-TR" sz="4000" b="1" dirty="0">
                <a:solidFill>
                  <a:srgbClr val="FF0000"/>
                </a:solidFill>
              </a:rPr>
              <a:t>BELGE ÖZELLİKLER </a:t>
            </a:r>
            <a:r>
              <a:rPr lang="tr-TR" sz="2400" b="1" dirty="0">
                <a:solidFill>
                  <a:srgbClr val="FF0000"/>
                </a:solidFill>
              </a:rPr>
              <a:t/>
            </a:r>
            <a:br>
              <a:rPr lang="tr-TR" sz="2400" b="1" dirty="0">
                <a:solidFill>
                  <a:srgbClr val="FF0000"/>
                </a:solidFill>
              </a:rPr>
            </a:br>
            <a:endParaRPr lang="tr-TR" sz="2400" b="1" dirty="0">
              <a:solidFill>
                <a:srgbClr val="FF0000"/>
              </a:solidFill>
            </a:endParaRPr>
          </a:p>
        </p:txBody>
      </p:sp>
      <p:sp>
        <p:nvSpPr>
          <p:cNvPr id="7" name="6 İçerik Yer Tutucusu"/>
          <p:cNvSpPr>
            <a:spLocks noGrp="1"/>
          </p:cNvSpPr>
          <p:nvPr>
            <p:ph sz="half" idx="1"/>
          </p:nvPr>
        </p:nvSpPr>
        <p:spPr/>
        <p:txBody>
          <a:bodyPr>
            <a:noAutofit/>
          </a:bodyPr>
          <a:lstStyle/>
          <a:p>
            <a:pPr algn="just"/>
            <a:r>
              <a:rPr lang="tr-TR" sz="2800" b="1" dirty="0"/>
              <a:t>Nüsha sayısı </a:t>
            </a:r>
            <a:endParaRPr lang="tr-TR" sz="2800" b="1" dirty="0" smtClean="0"/>
          </a:p>
          <a:p>
            <a:pPr algn="just"/>
            <a:r>
              <a:rPr lang="tr-TR" sz="2800" dirty="0" smtClean="0"/>
              <a:t>Muhataba </a:t>
            </a:r>
            <a:r>
              <a:rPr lang="tr-TR" sz="2800" dirty="0"/>
              <a:t>gönderilmek üzere </a:t>
            </a:r>
            <a:r>
              <a:rPr lang="tr-TR" sz="2800" b="1" dirty="0">
                <a:solidFill>
                  <a:srgbClr val="FF0000"/>
                </a:solidFill>
              </a:rPr>
              <a:t>fiziksel ortamda </a:t>
            </a:r>
            <a:r>
              <a:rPr lang="tr-TR" sz="2800" dirty="0"/>
              <a:t>hazırlanan belgeler,</a:t>
            </a:r>
            <a:r>
              <a:rPr lang="tr-TR" sz="2800" b="1" dirty="0">
                <a:solidFill>
                  <a:srgbClr val="FF0000"/>
                </a:solidFill>
              </a:rPr>
              <a:t> paraflı </a:t>
            </a:r>
            <a:r>
              <a:rPr lang="tr-TR" sz="2800" dirty="0"/>
              <a:t>nüshası hazırlayan idarede kalacak şekilde </a:t>
            </a:r>
            <a:r>
              <a:rPr lang="tr-TR" sz="2800" b="1" dirty="0">
                <a:solidFill>
                  <a:srgbClr val="FF0000"/>
                </a:solidFill>
              </a:rPr>
              <a:t>en az iki  (2) nüsha </a:t>
            </a:r>
            <a:r>
              <a:rPr lang="tr-TR" sz="2800" dirty="0" smtClean="0"/>
              <a:t>düzenlenir</a:t>
            </a:r>
          </a:p>
          <a:p>
            <a:pPr marL="0" indent="0" algn="just">
              <a:buNone/>
            </a:pPr>
            <a:endParaRPr lang="tr-TR" sz="2800"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22</a:t>
            </a:fld>
            <a:endParaRPr lang="tr-TR" dirty="0"/>
          </a:p>
        </p:txBody>
      </p:sp>
      <p:pic>
        <p:nvPicPr>
          <p:cNvPr id="1026" name="Picture 2" descr="ki clipart ile ilgili görsel sonucu&quot;"/>
          <p:cNvPicPr>
            <a:picLocks noGrp="1" noChangeAspect="1" noChangeArrowheads="1"/>
          </p:cNvPicPr>
          <p:nvPr>
            <p:ph sz="half" idx="2"/>
          </p:nvPr>
        </p:nvPicPr>
        <p:blipFill>
          <a:blip r:embed="rId4" cstate="print">
            <a:extLst>
              <a:ext uri="{28A0092B-C50C-407E-A947-70E740481C1C}">
                <a14:useLocalDpi xmlns:a14="http://schemas.microsoft.com/office/drawing/2010/main" val="0"/>
              </a:ext>
            </a:extLst>
          </a:blip>
          <a:srcRect/>
          <a:stretch>
            <a:fillRect/>
          </a:stretch>
        </p:blipFill>
        <p:spPr bwMode="auto">
          <a:xfrm>
            <a:off x="9267755" y="2524532"/>
            <a:ext cx="2065889" cy="275341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ki clipart ile ilgili görsel sonucu&quo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92410" y="1417639"/>
            <a:ext cx="2065889" cy="2753417"/>
          </a:xfrm>
          <a:prstGeom prst="rect">
            <a:avLst/>
          </a:prstGeom>
          <a:noFill/>
          <a:extLst>
            <a:ext uri="{909E8E84-426E-40DD-AFC4-6F175D3DCCD1}">
              <a14:hiddenFill xmlns:a14="http://schemas.microsoft.com/office/drawing/2010/main">
                <a:solidFill>
                  <a:srgbClr val="FFFFFF"/>
                </a:solidFill>
              </a14:hiddenFill>
            </a:ext>
          </a:extLst>
        </p:spPr>
      </p:pic>
      <p:pic>
        <p:nvPicPr>
          <p:cNvPr id="11" name="Resim 10"/>
          <p:cNvPicPr>
            <a:picLocks noChangeAspect="1"/>
          </p:cNvPicPr>
          <p:nvPr/>
        </p:nvPicPr>
        <p:blipFill>
          <a:blip r:embed="rId5">
            <a:clrChange>
              <a:clrFrom>
                <a:srgbClr val="F7F7F7"/>
              </a:clrFrom>
              <a:clrTo>
                <a:srgbClr val="F7F7F7">
                  <a:alpha val="0"/>
                </a:srgbClr>
              </a:clrTo>
            </a:clrChange>
          </a:blip>
          <a:stretch>
            <a:fillRect/>
          </a:stretch>
        </p:blipFill>
        <p:spPr>
          <a:xfrm>
            <a:off x="6645731" y="3635070"/>
            <a:ext cx="2090732" cy="1163222"/>
          </a:xfrm>
          <a:prstGeom prst="rect">
            <a:avLst/>
          </a:prstGeom>
        </p:spPr>
      </p:pic>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ormAutofit/>
          </a:bodyPr>
          <a:lstStyle/>
          <a:p>
            <a:r>
              <a:rPr lang="tr-TR" sz="4000" b="1" dirty="0">
                <a:solidFill>
                  <a:srgbClr val="FF0000"/>
                </a:solidFill>
              </a:rPr>
              <a:t>BELGE ÖZELLİKLER </a:t>
            </a:r>
            <a:r>
              <a:rPr lang="tr-TR" sz="2400" b="1" dirty="0">
                <a:solidFill>
                  <a:srgbClr val="FF0000"/>
                </a:solidFill>
              </a:rPr>
              <a:t/>
            </a:r>
            <a:br>
              <a:rPr lang="tr-TR" sz="2400" b="1" dirty="0">
                <a:solidFill>
                  <a:srgbClr val="FF0000"/>
                </a:solidFill>
              </a:rPr>
            </a:br>
            <a:endParaRPr lang="tr-TR" sz="2400" b="1" dirty="0">
              <a:solidFill>
                <a:srgbClr val="FF0000"/>
              </a:solidFill>
            </a:endParaRPr>
          </a:p>
        </p:txBody>
      </p:sp>
      <p:sp>
        <p:nvSpPr>
          <p:cNvPr id="7" name="6 İçerik Yer Tutucusu"/>
          <p:cNvSpPr>
            <a:spLocks noGrp="1"/>
          </p:cNvSpPr>
          <p:nvPr>
            <p:ph sz="half" idx="1"/>
          </p:nvPr>
        </p:nvSpPr>
        <p:spPr>
          <a:xfrm>
            <a:off x="609521" y="1600201"/>
            <a:ext cx="7501909" cy="4525963"/>
          </a:xfrm>
        </p:spPr>
        <p:txBody>
          <a:bodyPr>
            <a:normAutofit fontScale="70000" lnSpcReduction="20000"/>
          </a:bodyPr>
          <a:lstStyle/>
          <a:p>
            <a:pPr marL="0" indent="0" algn="just">
              <a:buNone/>
            </a:pPr>
            <a:r>
              <a:rPr lang="tr-TR" sz="4600" b="1" dirty="0"/>
              <a:t>Belgenin şekli özellikleri </a:t>
            </a:r>
          </a:p>
          <a:p>
            <a:pPr marL="0" indent="0" algn="just">
              <a:buNone/>
            </a:pPr>
            <a:endParaRPr lang="tr-TR" sz="3800" b="1" dirty="0"/>
          </a:p>
          <a:p>
            <a:pPr algn="just"/>
            <a:r>
              <a:rPr lang="tr-TR" sz="3800" dirty="0"/>
              <a:t>Belgelerin </a:t>
            </a:r>
            <a:r>
              <a:rPr lang="tr-TR" sz="3800" b="1" dirty="0">
                <a:solidFill>
                  <a:srgbClr val="FF0000"/>
                </a:solidFill>
              </a:rPr>
              <a:t>A4 (210x297 mm) boyutundaki </a:t>
            </a:r>
            <a:r>
              <a:rPr lang="tr-TR" sz="3800" dirty="0"/>
              <a:t>kağıda çıktı alınacak şekilde hazırlanması </a:t>
            </a:r>
            <a:r>
              <a:rPr lang="tr-TR" sz="3800" dirty="0" smtClean="0"/>
              <a:t>esastır</a:t>
            </a:r>
          </a:p>
          <a:p>
            <a:pPr marL="0" indent="0" algn="just">
              <a:buNone/>
            </a:pPr>
            <a:endParaRPr lang="tr-TR" sz="3800" dirty="0"/>
          </a:p>
          <a:p>
            <a:pPr algn="just"/>
            <a:r>
              <a:rPr lang="nn-NO" sz="3800" dirty="0"/>
              <a:t>Belge ekleri farklı form, format veya </a:t>
            </a:r>
            <a:r>
              <a:rPr lang="nn-NO" sz="3800" dirty="0" err="1"/>
              <a:t>ebatlarda</a:t>
            </a:r>
            <a:r>
              <a:rPr lang="nn-NO" sz="3800" dirty="0"/>
              <a:t> </a:t>
            </a:r>
            <a:r>
              <a:rPr lang="nn-NO" sz="3800" dirty="0" err="1" smtClean="0"/>
              <a:t>hazırlanabilir</a:t>
            </a:r>
            <a:endParaRPr lang="nn-NO" sz="3800" dirty="0" smtClean="0"/>
          </a:p>
          <a:p>
            <a:pPr marL="0" indent="0" algn="just">
              <a:buNone/>
            </a:pPr>
            <a:endParaRPr lang="tr-TR" sz="3800" dirty="0"/>
          </a:p>
          <a:p>
            <a:pPr algn="just"/>
            <a:r>
              <a:rPr lang="tr-TR" sz="3800" dirty="0"/>
              <a:t>Üst yazılarda kağıdın bir yüzü kullanılır. Ancak üst yazının ekleri için kağıdın her iki yüzü de kullanılabilir</a:t>
            </a:r>
          </a:p>
          <a:p>
            <a:pPr marL="609539" lvl="1" indent="0" algn="just">
              <a:buNone/>
            </a:pPr>
            <a:endParaRPr lang="nn-NO" sz="2400"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23</a:t>
            </a:fld>
            <a:endParaRPr lang="tr-TR" dirty="0"/>
          </a:p>
        </p:txBody>
      </p:sp>
      <p:pic>
        <p:nvPicPr>
          <p:cNvPr id="2050" name="Picture 2" descr="ayfa boyutları ile ilgili görsel sonucu&quot;"/>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a:stretch>
            <a:fillRect/>
          </a:stretch>
        </p:blipFill>
        <p:spPr bwMode="auto">
          <a:xfrm>
            <a:off x="8399462" y="1600201"/>
            <a:ext cx="2999498" cy="40493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1001152"/>
      </p:ext>
    </p:extLst>
  </p:cSld>
  <p:clrMapOvr>
    <a:masterClrMapping/>
  </p:clrMapOvr>
  <p:transition spd="slow">
    <p:push di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ormAutofit/>
          </a:bodyPr>
          <a:lstStyle/>
          <a:p>
            <a:r>
              <a:rPr lang="tr-TR" sz="4000" b="1" dirty="0">
                <a:solidFill>
                  <a:srgbClr val="FF0000"/>
                </a:solidFill>
              </a:rPr>
              <a:t>BELGE ÖZELLİKLER </a:t>
            </a:r>
            <a:r>
              <a:rPr lang="tr-TR" sz="2400" b="1" dirty="0">
                <a:solidFill>
                  <a:srgbClr val="FF0000"/>
                </a:solidFill>
              </a:rPr>
              <a:t/>
            </a:r>
            <a:br>
              <a:rPr lang="tr-TR" sz="2400" b="1" dirty="0">
                <a:solidFill>
                  <a:srgbClr val="FF0000"/>
                </a:solidFill>
              </a:rPr>
            </a:br>
            <a:endParaRPr lang="tr-TR" sz="2400" b="1" dirty="0">
              <a:solidFill>
                <a:srgbClr val="FF0000"/>
              </a:solidFill>
            </a:endParaRPr>
          </a:p>
        </p:txBody>
      </p:sp>
      <p:sp>
        <p:nvSpPr>
          <p:cNvPr id="7" name="6 İçerik Yer Tutucusu"/>
          <p:cNvSpPr>
            <a:spLocks noGrp="1"/>
          </p:cNvSpPr>
          <p:nvPr>
            <p:ph idx="1"/>
          </p:nvPr>
        </p:nvSpPr>
        <p:spPr/>
        <p:txBody>
          <a:bodyPr>
            <a:normAutofit fontScale="92500" lnSpcReduction="10000"/>
          </a:bodyPr>
          <a:lstStyle/>
          <a:p>
            <a:pPr marL="0" indent="0" algn="just">
              <a:buNone/>
            </a:pPr>
            <a:r>
              <a:rPr lang="tr-TR" sz="3000" b="1" dirty="0" smtClean="0"/>
              <a:t>Yazı tipi ve harf büyüklüğü </a:t>
            </a:r>
          </a:p>
          <a:p>
            <a:pPr marL="0" indent="0" algn="just">
              <a:buNone/>
            </a:pPr>
            <a:endParaRPr lang="tr-TR" sz="3000" b="1" dirty="0" smtClean="0"/>
          </a:p>
          <a:p>
            <a:pPr algn="just"/>
            <a:r>
              <a:rPr lang="tr-TR" sz="3000" dirty="0" smtClean="0"/>
              <a:t>Elektronik ortamda hazırlanan belgelerde </a:t>
            </a:r>
            <a:r>
              <a:rPr lang="tr-TR" sz="3000" b="1" dirty="0" smtClean="0"/>
              <a:t>“</a:t>
            </a:r>
            <a:r>
              <a:rPr lang="tr-TR" sz="3000" b="1" dirty="0" smtClean="0">
                <a:latin typeface="Times New Roman" pitchFamily="18" charset="0"/>
                <a:cs typeface="Times New Roman" pitchFamily="18" charset="0"/>
              </a:rPr>
              <a:t>Times New Roman” </a:t>
            </a:r>
            <a:r>
              <a:rPr lang="tr-TR" sz="3000" b="1" dirty="0" smtClean="0"/>
              <a:t>veya </a:t>
            </a:r>
            <a:r>
              <a:rPr lang="tr-TR" sz="3000" b="1" dirty="0" smtClean="0">
                <a:latin typeface="Arial" pitchFamily="34" charset="0"/>
                <a:cs typeface="Arial" pitchFamily="34" charset="0"/>
              </a:rPr>
              <a:t>“</a:t>
            </a:r>
            <a:r>
              <a:rPr lang="tr-TR" sz="3000" b="1" dirty="0" err="1" smtClean="0">
                <a:latin typeface="Arial" pitchFamily="34" charset="0"/>
                <a:cs typeface="Arial" pitchFamily="34" charset="0"/>
              </a:rPr>
              <a:t>Arial</a:t>
            </a:r>
            <a:r>
              <a:rPr lang="tr-TR" sz="3000" b="1" dirty="0" smtClean="0">
                <a:latin typeface="Arial" pitchFamily="34" charset="0"/>
                <a:cs typeface="Arial" pitchFamily="34" charset="0"/>
              </a:rPr>
              <a:t>” </a:t>
            </a:r>
            <a:r>
              <a:rPr lang="tr-TR" sz="3000" dirty="0" smtClean="0"/>
              <a:t>yazı tipi normal yazı stilinde kullanılır</a:t>
            </a:r>
          </a:p>
          <a:p>
            <a:pPr algn="just"/>
            <a:endParaRPr lang="tr-TR" sz="3000" dirty="0" smtClean="0"/>
          </a:p>
          <a:p>
            <a:pPr algn="just"/>
            <a:r>
              <a:rPr lang="tr-TR" sz="3000" dirty="0" smtClean="0"/>
              <a:t>Harf büyüklüğünün </a:t>
            </a:r>
            <a:r>
              <a:rPr lang="tr-TR" sz="3000" b="1" dirty="0" smtClean="0">
                <a:latin typeface="Times New Roman" pitchFamily="18" charset="0"/>
                <a:cs typeface="Times New Roman" pitchFamily="18" charset="0"/>
              </a:rPr>
              <a:t>Times New Roman için 12 punto, </a:t>
            </a:r>
            <a:r>
              <a:rPr lang="tr-TR" sz="3000" b="1" dirty="0" err="1" smtClean="0">
                <a:latin typeface="Arial" pitchFamily="34" charset="0"/>
                <a:cs typeface="Arial" pitchFamily="34" charset="0"/>
              </a:rPr>
              <a:t>Arial</a:t>
            </a:r>
            <a:r>
              <a:rPr lang="tr-TR" sz="3000" b="1" dirty="0" smtClean="0">
                <a:latin typeface="Arial" pitchFamily="34" charset="0"/>
                <a:cs typeface="Arial" pitchFamily="34" charset="0"/>
              </a:rPr>
              <a:t> için 11 punto </a:t>
            </a:r>
            <a:r>
              <a:rPr lang="tr-TR" sz="3000" dirty="0" smtClean="0"/>
              <a:t>olması esastır</a:t>
            </a:r>
          </a:p>
          <a:p>
            <a:pPr marL="0" indent="0" algn="just">
              <a:buNone/>
            </a:pPr>
            <a:endParaRPr lang="tr-TR" sz="3000" dirty="0" smtClean="0"/>
          </a:p>
          <a:p>
            <a:pPr algn="just"/>
            <a:r>
              <a:rPr lang="tr-TR" sz="3000" dirty="0" smtClean="0"/>
              <a:t>Ancak gerekli hallerde metinde harf büyüklüğü </a:t>
            </a:r>
            <a:r>
              <a:rPr lang="tr-TR" sz="3000" b="1" dirty="0" smtClean="0"/>
              <a:t>9 puntoya</a:t>
            </a:r>
            <a:r>
              <a:rPr lang="tr-TR" sz="3000" dirty="0" smtClean="0"/>
              <a:t>, iletişim bilgilerinin yazımında ise </a:t>
            </a:r>
            <a:r>
              <a:rPr lang="tr-TR" sz="3000" b="1" dirty="0" smtClean="0"/>
              <a:t>8 puntoya </a:t>
            </a:r>
            <a:r>
              <a:rPr lang="tr-TR" sz="3000" dirty="0" smtClean="0"/>
              <a:t>kadar düşürülebilir. </a:t>
            </a:r>
          </a:p>
          <a:p>
            <a:pPr>
              <a:buNone/>
            </a:pPr>
            <a:endParaRPr lang="tr-TR" sz="2400"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24</a:t>
            </a:fld>
            <a:endParaRPr lang="tr-TR"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ormAutofit/>
          </a:bodyPr>
          <a:lstStyle/>
          <a:p>
            <a:r>
              <a:rPr lang="tr-TR" sz="4000" b="1" dirty="0">
                <a:solidFill>
                  <a:srgbClr val="FF0000"/>
                </a:solidFill>
              </a:rPr>
              <a:t>BELGE ÖZELLİKLER </a:t>
            </a:r>
            <a:r>
              <a:rPr lang="tr-TR" sz="2400" b="1" dirty="0">
                <a:solidFill>
                  <a:srgbClr val="FF0000"/>
                </a:solidFill>
              </a:rPr>
              <a:t/>
            </a:r>
            <a:br>
              <a:rPr lang="tr-TR" sz="2400" b="1" dirty="0">
                <a:solidFill>
                  <a:srgbClr val="FF0000"/>
                </a:solidFill>
              </a:rPr>
            </a:br>
            <a:endParaRPr lang="tr-TR" sz="2400" b="1" dirty="0">
              <a:solidFill>
                <a:srgbClr val="FF0000"/>
              </a:solidFill>
            </a:endParaRPr>
          </a:p>
        </p:txBody>
      </p:sp>
      <p:sp>
        <p:nvSpPr>
          <p:cNvPr id="7" name="6 İçerik Yer Tutucusu"/>
          <p:cNvSpPr>
            <a:spLocks noGrp="1"/>
          </p:cNvSpPr>
          <p:nvPr>
            <p:ph idx="1"/>
          </p:nvPr>
        </p:nvSpPr>
        <p:spPr/>
        <p:txBody>
          <a:bodyPr>
            <a:normAutofit lnSpcReduction="10000"/>
          </a:bodyPr>
          <a:lstStyle/>
          <a:p>
            <a:pPr marL="0" indent="0" algn="just">
              <a:buNone/>
            </a:pPr>
            <a:r>
              <a:rPr lang="tr-TR" sz="3600" b="1" dirty="0"/>
              <a:t>Yazı tipi ve harf büyüklüğü </a:t>
            </a:r>
          </a:p>
          <a:p>
            <a:pPr marL="0" indent="0" algn="just">
              <a:buNone/>
            </a:pPr>
            <a:endParaRPr lang="tr-TR" sz="3600" b="1" dirty="0"/>
          </a:p>
          <a:p>
            <a:pPr algn="just"/>
            <a:r>
              <a:rPr lang="tr-TR" sz="3600" dirty="0"/>
              <a:t>Farklı form, format veya ebatlarda hazırlanan rapor, analiz ve benzeri metinlerde farklı yazı tipi ve harf büyüklüğü </a:t>
            </a:r>
            <a:r>
              <a:rPr lang="tr-TR" sz="3600" dirty="0" smtClean="0"/>
              <a:t>kullanılabilir</a:t>
            </a:r>
          </a:p>
          <a:p>
            <a:pPr marL="0" indent="0" algn="just">
              <a:buNone/>
            </a:pPr>
            <a:endParaRPr lang="tr-TR" sz="3600" dirty="0"/>
          </a:p>
          <a:p>
            <a:pPr algn="just"/>
            <a:r>
              <a:rPr lang="tr-TR" sz="3600" dirty="0"/>
              <a:t>Metin içinde yer alan alıntılar </a:t>
            </a:r>
            <a:r>
              <a:rPr lang="tr-TR" sz="3600" b="1" dirty="0"/>
              <a:t>tırnak içinde </a:t>
            </a:r>
            <a:r>
              <a:rPr lang="tr-TR" sz="3600" dirty="0"/>
              <a:t>ve </a:t>
            </a:r>
            <a:r>
              <a:rPr lang="tr-TR" sz="3600" b="1" i="1" dirty="0"/>
              <a:t>eğik (italik) </a:t>
            </a:r>
            <a:r>
              <a:rPr lang="tr-TR" sz="3600" dirty="0"/>
              <a:t>olarak yazılabilir </a:t>
            </a:r>
          </a:p>
          <a:p>
            <a:pPr>
              <a:buNone/>
            </a:pPr>
            <a:endParaRPr lang="tr-TR" sz="2400"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25</a:t>
            </a:fld>
            <a:endParaRPr lang="tr-TR"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Tree>
    <p:extLst>
      <p:ext uri="{BB962C8B-B14F-4D97-AF65-F5344CB8AC3E}">
        <p14:creationId xmlns:p14="http://schemas.microsoft.com/office/powerpoint/2010/main" val="899052057"/>
      </p:ext>
    </p:extLst>
  </p:cSld>
  <p:clrMapOvr>
    <a:masterClrMapping/>
  </p:clrMapOvr>
  <p:transition spd="slow">
    <p:push di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ctrTitle"/>
          </p:nvPr>
        </p:nvSpPr>
        <p:spPr/>
        <p:txBody>
          <a:bodyPr>
            <a:normAutofit/>
          </a:bodyPr>
          <a:lstStyle/>
          <a:p>
            <a:r>
              <a:rPr lang="tr-TR" b="1" dirty="0">
                <a:solidFill>
                  <a:srgbClr val="FF0000"/>
                </a:solidFill>
              </a:rPr>
              <a:t>BELGENİN BÖLÜMLERİ </a:t>
            </a:r>
            <a:br>
              <a:rPr lang="tr-TR" b="1" dirty="0">
                <a:solidFill>
                  <a:srgbClr val="FF0000"/>
                </a:solidFill>
              </a:rPr>
            </a:br>
            <a:endParaRPr lang="tr-TR" b="1" dirty="0">
              <a:solidFill>
                <a:srgbClr val="FF0000"/>
              </a:solidFill>
            </a:endParaRPr>
          </a:p>
        </p:txBody>
      </p:sp>
      <p:sp>
        <p:nvSpPr>
          <p:cNvPr id="7" name="6 İçerik Yer Tutucusu"/>
          <p:cNvSpPr>
            <a:spLocks noGrp="1"/>
          </p:cNvSpPr>
          <p:nvPr>
            <p:ph type="subTitle" idx="1"/>
          </p:nvPr>
        </p:nvSpPr>
        <p:spPr>
          <a:xfrm>
            <a:off x="622598" y="3429000"/>
            <a:ext cx="10797431" cy="2569840"/>
          </a:xfrm>
        </p:spPr>
        <p:txBody>
          <a:bodyPr numCol="4">
            <a:normAutofit fontScale="92500" lnSpcReduction="20000"/>
          </a:bodyPr>
          <a:lstStyle/>
          <a:p>
            <a:r>
              <a:rPr lang="tr-TR" b="1" dirty="0">
                <a:solidFill>
                  <a:schemeClr val="tx1"/>
                </a:solidFill>
              </a:rPr>
              <a:t>Yazı alanı </a:t>
            </a:r>
          </a:p>
          <a:p>
            <a:r>
              <a:rPr lang="tr-TR" b="1" dirty="0">
                <a:solidFill>
                  <a:schemeClr val="tx1"/>
                </a:solidFill>
              </a:rPr>
              <a:t>Başlık </a:t>
            </a:r>
          </a:p>
          <a:p>
            <a:r>
              <a:rPr lang="tr-TR" b="1" dirty="0">
                <a:solidFill>
                  <a:schemeClr val="tx1"/>
                </a:solidFill>
              </a:rPr>
              <a:t>Sayı </a:t>
            </a:r>
          </a:p>
          <a:p>
            <a:r>
              <a:rPr lang="tr-TR" b="1" dirty="0">
                <a:solidFill>
                  <a:schemeClr val="tx1"/>
                </a:solidFill>
              </a:rPr>
              <a:t>Tarih </a:t>
            </a:r>
          </a:p>
          <a:p>
            <a:r>
              <a:rPr lang="tr-TR" b="1" dirty="0">
                <a:solidFill>
                  <a:schemeClr val="tx1"/>
                </a:solidFill>
              </a:rPr>
              <a:t>Konu </a:t>
            </a:r>
          </a:p>
          <a:p>
            <a:r>
              <a:rPr lang="tr-TR" b="1" dirty="0">
                <a:solidFill>
                  <a:schemeClr val="tx1"/>
                </a:solidFill>
              </a:rPr>
              <a:t>Muhatap </a:t>
            </a:r>
          </a:p>
          <a:p>
            <a:r>
              <a:rPr lang="tr-TR" b="1" dirty="0">
                <a:solidFill>
                  <a:schemeClr val="tx1"/>
                </a:solidFill>
              </a:rPr>
              <a:t>İlgi </a:t>
            </a:r>
          </a:p>
          <a:p>
            <a:r>
              <a:rPr lang="tr-TR" b="1" dirty="0">
                <a:solidFill>
                  <a:schemeClr val="tx1"/>
                </a:solidFill>
              </a:rPr>
              <a:t>Metin</a:t>
            </a:r>
          </a:p>
          <a:p>
            <a:r>
              <a:rPr lang="tr-TR" b="1" dirty="0">
                <a:solidFill>
                  <a:schemeClr val="tx1"/>
                </a:solidFill>
              </a:rPr>
              <a:t>İmza </a:t>
            </a:r>
          </a:p>
          <a:p>
            <a:r>
              <a:rPr lang="tr-TR" b="1" dirty="0">
                <a:solidFill>
                  <a:schemeClr val="tx1"/>
                </a:solidFill>
              </a:rPr>
              <a:t>Ek </a:t>
            </a:r>
          </a:p>
          <a:p>
            <a:r>
              <a:rPr lang="tr-TR" b="1" dirty="0">
                <a:solidFill>
                  <a:schemeClr val="tx1"/>
                </a:solidFill>
              </a:rPr>
              <a:t>Dağıtım </a:t>
            </a:r>
          </a:p>
          <a:p>
            <a:r>
              <a:rPr lang="tr-TR" b="1" dirty="0">
                <a:solidFill>
                  <a:schemeClr val="tx1"/>
                </a:solidFill>
              </a:rPr>
              <a:t>Olur </a:t>
            </a:r>
          </a:p>
          <a:p>
            <a:r>
              <a:rPr lang="tr-TR" b="1" dirty="0">
                <a:solidFill>
                  <a:schemeClr val="tx1"/>
                </a:solidFill>
              </a:rPr>
              <a:t>Paraf </a:t>
            </a:r>
          </a:p>
          <a:p>
            <a:r>
              <a:rPr lang="tr-TR" b="1" dirty="0">
                <a:solidFill>
                  <a:schemeClr val="tx1"/>
                </a:solidFill>
              </a:rPr>
              <a:t>Koordinasyon</a:t>
            </a:r>
          </a:p>
          <a:p>
            <a:r>
              <a:rPr lang="tr-TR" b="1" dirty="0">
                <a:solidFill>
                  <a:schemeClr val="tx1"/>
                </a:solidFill>
              </a:rPr>
              <a:t>İletişim bilgileri </a:t>
            </a:r>
          </a:p>
          <a:p>
            <a:r>
              <a:rPr lang="tr-TR" b="1" dirty="0">
                <a:solidFill>
                  <a:schemeClr val="tx1"/>
                </a:solidFill>
              </a:rPr>
              <a:t>Gizlilik dereceli belgeler </a:t>
            </a:r>
          </a:p>
          <a:p>
            <a:r>
              <a:rPr lang="tr-TR" b="1" dirty="0">
                <a:solidFill>
                  <a:schemeClr val="tx1"/>
                </a:solidFill>
              </a:rPr>
              <a:t>Süreli yazışmalar </a:t>
            </a:r>
          </a:p>
          <a:p>
            <a:r>
              <a:rPr lang="tr-TR" b="1" dirty="0">
                <a:solidFill>
                  <a:schemeClr val="tx1"/>
                </a:solidFill>
              </a:rPr>
              <a:t>Sayfa numarası </a:t>
            </a:r>
          </a:p>
          <a:p>
            <a:r>
              <a:rPr lang="tr-TR" b="1" dirty="0">
                <a:solidFill>
                  <a:schemeClr val="tx1"/>
                </a:solidFill>
              </a:rPr>
              <a:t>Üst veri elemanları </a:t>
            </a:r>
          </a:p>
        </p:txBody>
      </p:sp>
      <p:sp>
        <p:nvSpPr>
          <p:cNvPr id="10" name="9 Altbilgi Yer Tutucusu"/>
          <p:cNvSpPr>
            <a:spLocks noGrp="1"/>
          </p:cNvSpPr>
          <p:nvPr>
            <p:ph type="ftr" sz="quarter" idx="11"/>
          </p:nvPr>
        </p:nvSpPr>
        <p:spPr/>
        <p:txBody>
          <a:bodyPr/>
          <a:lstStyle/>
          <a:p>
            <a:r>
              <a:rPr lang="tr-TR"/>
              <a:t>Personel Hizmetleri Başkanlığı</a:t>
            </a:r>
            <a:endParaRPr lang="tr-TR" dirty="0"/>
          </a:p>
        </p:txBody>
      </p:sp>
      <p:sp>
        <p:nvSpPr>
          <p:cNvPr id="9" name="8 Slayt Numarası Yer Tutucusu"/>
          <p:cNvSpPr>
            <a:spLocks noGrp="1"/>
          </p:cNvSpPr>
          <p:nvPr>
            <p:ph type="sldNum" sz="quarter" idx="12"/>
          </p:nvPr>
        </p:nvSpPr>
        <p:spPr/>
        <p:txBody>
          <a:bodyPr/>
          <a:lstStyle/>
          <a:p>
            <a:fld id="{216F07E3-2268-4DE3-9351-58CC78963B01}" type="slidenum">
              <a:rPr lang="tr-TR" smtClean="0"/>
              <a:pPr/>
              <a:t>26</a:t>
            </a:fld>
            <a:endParaRPr lang="tr-TR" dirty="0"/>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YAZI ALANI </a:t>
            </a:r>
            <a:endParaRPr lang="tr-TR" sz="2400" b="1" dirty="0">
              <a:solidFill>
                <a:srgbClr val="FF0000"/>
              </a:solidFill>
            </a:endParaRPr>
          </a:p>
        </p:txBody>
      </p:sp>
      <p:sp>
        <p:nvSpPr>
          <p:cNvPr id="7" name="6 İçerik Yer Tutucusu"/>
          <p:cNvSpPr>
            <a:spLocks noGrp="1"/>
          </p:cNvSpPr>
          <p:nvPr>
            <p:ph sz="half" idx="1"/>
          </p:nvPr>
        </p:nvSpPr>
        <p:spPr/>
        <p:txBody>
          <a:bodyPr>
            <a:normAutofit lnSpcReduction="10000"/>
          </a:bodyPr>
          <a:lstStyle/>
          <a:p>
            <a:pPr algn="just"/>
            <a:r>
              <a:rPr lang="tr-TR" sz="3200" dirty="0"/>
              <a:t>Belgenin yazı alanı sayfanın üst, alt, sol ve sağ kenarından </a:t>
            </a:r>
            <a:r>
              <a:rPr lang="tr-TR" sz="3200" b="1" dirty="0"/>
              <a:t>2,5 cm boşluk </a:t>
            </a:r>
            <a:r>
              <a:rPr lang="tr-TR" sz="3200" dirty="0"/>
              <a:t>bırakılarak düzenlenir</a:t>
            </a:r>
          </a:p>
          <a:p>
            <a:pPr algn="just">
              <a:buNone/>
            </a:pPr>
            <a:endParaRPr lang="tr-TR" sz="3200" dirty="0"/>
          </a:p>
          <a:p>
            <a:pPr algn="just"/>
            <a:r>
              <a:rPr lang="tr-TR" sz="3200" dirty="0"/>
              <a:t>Yazı alanı dışına </a:t>
            </a:r>
            <a:r>
              <a:rPr lang="tr-TR" sz="3200" dirty="0">
                <a:solidFill>
                  <a:srgbClr val="FF0000"/>
                </a:solidFill>
              </a:rPr>
              <a:t>sayfa numarası</a:t>
            </a:r>
            <a:r>
              <a:rPr lang="tr-TR" sz="3200" dirty="0"/>
              <a:t> ve varsa </a:t>
            </a:r>
            <a:r>
              <a:rPr lang="tr-TR" sz="3200" dirty="0">
                <a:solidFill>
                  <a:srgbClr val="FF0000"/>
                </a:solidFill>
              </a:rPr>
              <a:t>ek numarası</a:t>
            </a:r>
            <a:r>
              <a:rPr lang="tr-TR" sz="3200" dirty="0"/>
              <a:t> hariç hiçbir ifade veya ibare yazılmaz</a:t>
            </a:r>
          </a:p>
          <a:p>
            <a:pPr marL="0" indent="0" algn="just">
              <a:buNone/>
            </a:pPr>
            <a:endParaRPr lang="tr-TR" sz="2400" dirty="0"/>
          </a:p>
          <a:p>
            <a:pPr algn="just">
              <a:buNone/>
            </a:pPr>
            <a:endParaRPr lang="tr-TR" sz="2400" dirty="0"/>
          </a:p>
        </p:txBody>
      </p:sp>
      <p:sp>
        <p:nvSpPr>
          <p:cNvPr id="15" name="14 Altbilgi Yer Tutucusu"/>
          <p:cNvSpPr>
            <a:spLocks noGrp="1"/>
          </p:cNvSpPr>
          <p:nvPr>
            <p:ph type="ftr" sz="quarter" idx="11"/>
          </p:nvPr>
        </p:nvSpPr>
        <p:spPr/>
        <p:txBody>
          <a:bodyPr/>
          <a:lstStyle/>
          <a:p>
            <a:r>
              <a:rPr lang="tr-TR"/>
              <a:t>Personel Hizmetleri Başkanlığı</a:t>
            </a:r>
            <a:endParaRPr lang="tr-TR" dirty="0"/>
          </a:p>
        </p:txBody>
      </p:sp>
      <p:sp>
        <p:nvSpPr>
          <p:cNvPr id="14" name="13 Slayt Numarası Yer Tutucusu"/>
          <p:cNvSpPr>
            <a:spLocks noGrp="1"/>
          </p:cNvSpPr>
          <p:nvPr>
            <p:ph type="sldNum" sz="quarter" idx="12"/>
          </p:nvPr>
        </p:nvSpPr>
        <p:spPr/>
        <p:txBody>
          <a:bodyPr/>
          <a:lstStyle/>
          <a:p>
            <a:fld id="{216F07E3-2268-4DE3-9351-58CC78963B01}" type="slidenum">
              <a:rPr lang="tr-TR" smtClean="0"/>
              <a:pPr/>
              <a:t>27</a:t>
            </a:fld>
            <a:endParaRPr lang="tr-TR" dirty="0"/>
          </a:p>
        </p:txBody>
      </p:sp>
      <p:pic>
        <p:nvPicPr>
          <p:cNvPr id="8" name="Picture 2"/>
          <p:cNvPicPr>
            <a:picLocks noGrp="1" noChangeAspect="1" noChangeArrowheads="1"/>
          </p:cNvPicPr>
          <p:nvPr>
            <p:ph sz="half" idx="2"/>
          </p:nvPr>
        </p:nvPicPr>
        <p:blipFill>
          <a:blip r:embed="rId4">
            <a:clrChange>
              <a:clrFrom>
                <a:srgbClr val="FFFFFF"/>
              </a:clrFrom>
              <a:clrTo>
                <a:srgbClr val="FFFFFF">
                  <a:alpha val="0"/>
                </a:srgbClr>
              </a:clrTo>
            </a:clrChange>
          </a:blip>
          <a:srcRect/>
          <a:stretch>
            <a:fillRect/>
          </a:stretch>
        </p:blipFill>
        <p:spPr bwMode="auto">
          <a:xfrm>
            <a:off x="6196093" y="980728"/>
            <a:ext cx="5384800" cy="4907665"/>
          </a:xfrm>
          <a:prstGeom prst="rect">
            <a:avLst/>
          </a:prstGeom>
          <a:solidFill>
            <a:schemeClr val="bg1"/>
          </a:solidFill>
          <a:ln w="9525">
            <a:noFill/>
            <a:miter lim="800000"/>
            <a:headEnd/>
            <a:tailEnd/>
          </a:ln>
          <a:effectLst/>
        </p:spPr>
      </p:pic>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a:xfrm>
            <a:off x="571387" y="357167"/>
            <a:ext cx="10971372" cy="1143000"/>
          </a:xfrm>
        </p:spPr>
        <p:txBody>
          <a:bodyPr>
            <a:noAutofit/>
          </a:bodyPr>
          <a:lstStyle/>
          <a:p>
            <a:r>
              <a:rPr lang="tr-TR" sz="4000" b="1" dirty="0">
                <a:solidFill>
                  <a:srgbClr val="FF0000"/>
                </a:solidFill>
              </a:rPr>
              <a:t/>
            </a:r>
            <a:br>
              <a:rPr lang="tr-TR" sz="4000" b="1" dirty="0">
                <a:solidFill>
                  <a:srgbClr val="FF0000"/>
                </a:solidFill>
              </a:rPr>
            </a:br>
            <a:r>
              <a:rPr lang="tr-TR" sz="4000" b="1" dirty="0">
                <a:solidFill>
                  <a:srgbClr val="FF0000"/>
                </a:solidFill>
              </a:rPr>
              <a:t/>
            </a:r>
            <a:br>
              <a:rPr lang="tr-TR" sz="4000" b="1" dirty="0">
                <a:solidFill>
                  <a:srgbClr val="FF0000"/>
                </a:solidFill>
              </a:rPr>
            </a:br>
            <a:r>
              <a:rPr lang="tr-TR" sz="4000" b="1" dirty="0">
                <a:solidFill>
                  <a:srgbClr val="FF0000"/>
                </a:solidFill>
              </a:rPr>
              <a:t/>
            </a:r>
            <a:br>
              <a:rPr lang="tr-TR" sz="4000" b="1" dirty="0">
                <a:solidFill>
                  <a:srgbClr val="FF0000"/>
                </a:solidFill>
              </a:rPr>
            </a:br>
            <a:endParaRPr lang="tr-TR" sz="4000" b="1" dirty="0">
              <a:solidFill>
                <a:srgbClr val="FF0000"/>
              </a:solidFill>
            </a:endParaRPr>
          </a:p>
        </p:txBody>
      </p:sp>
      <p:sp>
        <p:nvSpPr>
          <p:cNvPr id="8" name="Text Box 3"/>
          <p:cNvSpPr txBox="1">
            <a:spLocks noChangeArrowheads="1"/>
          </p:cNvSpPr>
          <p:nvPr/>
        </p:nvSpPr>
        <p:spPr bwMode="auto">
          <a:xfrm>
            <a:off x="476151" y="2786059"/>
            <a:ext cx="10958673" cy="3354752"/>
          </a:xfrm>
          <a:prstGeom prst="rect">
            <a:avLst/>
          </a:prstGeom>
          <a:noFill/>
          <a:ln w="9525">
            <a:solidFill>
              <a:schemeClr val="accent1">
                <a:lumMod val="60000"/>
                <a:lumOff val="40000"/>
              </a:schemeClr>
            </a:solidFill>
            <a:miter lim="800000"/>
            <a:headEnd/>
            <a:tailEnd/>
          </a:ln>
          <a:effectLst/>
        </p:spPr>
        <p:txBody>
          <a:bodyPr lIns="121908" tIns="60954" rIns="121908" bIns="60954">
            <a:spAutoFit/>
          </a:bodyPr>
          <a:lstStyle/>
          <a:p>
            <a:pPr marL="609539" indent="-609539" algn="ctr">
              <a:defRPr/>
            </a:pPr>
            <a:endParaRPr lang="tr-TR" sz="2100" b="1" dirty="0"/>
          </a:p>
          <a:p>
            <a:pPr marL="609539" indent="-609539" algn="ctr">
              <a:defRPr/>
            </a:pPr>
            <a:r>
              <a:rPr lang="en-AU" sz="2100" b="1" dirty="0"/>
              <a:t>T.C.</a:t>
            </a:r>
            <a:endParaRPr lang="tr-TR" sz="2100" b="1" dirty="0"/>
          </a:p>
          <a:p>
            <a:pPr marL="609539" indent="-609539" algn="ctr">
              <a:defRPr/>
            </a:pPr>
            <a:r>
              <a:rPr lang="tr-TR" sz="2100" b="1" dirty="0"/>
              <a:t>İZMİR VALİLİĞİ</a:t>
            </a:r>
          </a:p>
          <a:p>
            <a:pPr marL="609539" indent="-609539" algn="ctr">
              <a:defRPr/>
            </a:pPr>
            <a:r>
              <a:rPr lang="tr-TR" sz="2100" b="1" dirty="0"/>
              <a:t>İl Sağlık Müdürlüğü</a:t>
            </a:r>
          </a:p>
          <a:p>
            <a:pPr marL="609539" indent="-609539" algn="ctr">
              <a:defRPr/>
            </a:pPr>
            <a:r>
              <a:rPr lang="tr-TR" sz="2100" b="1" dirty="0"/>
              <a:t>................................. Hastanesi</a:t>
            </a:r>
          </a:p>
          <a:p>
            <a:pPr marL="609539" indent="-609539">
              <a:defRPr/>
            </a:pPr>
            <a:endParaRPr lang="tr-TR" sz="2100" b="1" dirty="0"/>
          </a:p>
          <a:p>
            <a:pPr marL="609539" indent="-609539">
              <a:defRPr/>
            </a:pPr>
            <a:r>
              <a:rPr lang="tr-TR" sz="2100" b="1" dirty="0"/>
              <a:t>									</a:t>
            </a:r>
            <a:r>
              <a:rPr lang="tr-TR" sz="2100" b="1" dirty="0">
                <a:solidFill>
                  <a:srgbClr val="FF0000"/>
                </a:solidFill>
              </a:rPr>
              <a:t>ACELE</a:t>
            </a:r>
          </a:p>
          <a:p>
            <a:pPr marL="609539" indent="-609539">
              <a:defRPr/>
            </a:pPr>
            <a:r>
              <a:rPr lang="en-AU" sz="2100" b="1" dirty="0"/>
              <a:t>Sayı</a:t>
            </a:r>
            <a:r>
              <a:rPr lang="tr-TR" sz="2100" b="1" dirty="0"/>
              <a:t>		</a:t>
            </a:r>
            <a:r>
              <a:rPr lang="en-AU" sz="2100" b="1" dirty="0"/>
              <a:t>:......................................			         </a:t>
            </a:r>
            <a:r>
              <a:rPr lang="tr-TR" sz="2100" b="1" dirty="0"/>
              <a:t>  	         </a:t>
            </a:r>
            <a:r>
              <a:rPr lang="en-AU" sz="2100" b="1" dirty="0"/>
              <a:t>15/07/200</a:t>
            </a:r>
            <a:r>
              <a:rPr lang="tr-TR" sz="2100" b="1" dirty="0"/>
              <a:t>0</a:t>
            </a:r>
          </a:p>
          <a:p>
            <a:pPr marL="609539" indent="-609539">
              <a:defRPr/>
            </a:pPr>
            <a:r>
              <a:rPr lang="en-AU" sz="2100" b="1" dirty="0"/>
              <a:t>Konu</a:t>
            </a:r>
            <a:r>
              <a:rPr lang="tr-TR" sz="2100" b="1" dirty="0"/>
              <a:t>		</a:t>
            </a:r>
            <a:r>
              <a:rPr lang="en-AU" sz="2100" b="1" dirty="0"/>
              <a:t>:.......................................</a:t>
            </a:r>
            <a:endParaRPr lang="tr-TR" sz="2100" b="1" dirty="0"/>
          </a:p>
          <a:p>
            <a:pPr marL="609539" indent="-609539">
              <a:defRPr/>
            </a:pPr>
            <a:r>
              <a:rPr lang="tr-TR" sz="2100" b="1" dirty="0"/>
              <a:t>         	 	</a:t>
            </a:r>
            <a:r>
              <a:rPr lang="en-AU" sz="2100" b="1" dirty="0"/>
              <a:t>.........................</a:t>
            </a:r>
            <a:endParaRPr lang="tr-TR" sz="2100" b="1" dirty="0"/>
          </a:p>
        </p:txBody>
      </p:sp>
      <p:sp>
        <p:nvSpPr>
          <p:cNvPr id="10" name="9 Oval Belirtme Çizgisi"/>
          <p:cNvSpPr/>
          <p:nvPr/>
        </p:nvSpPr>
        <p:spPr>
          <a:xfrm>
            <a:off x="3973301" y="4941168"/>
            <a:ext cx="3883769" cy="1415183"/>
          </a:xfrm>
          <a:prstGeom prst="wedgeEllipseCallout">
            <a:avLst>
              <a:gd name="adj1" fmla="val -2062"/>
              <a:gd name="adj2" fmla="val -84976"/>
            </a:avLst>
          </a:prstGeom>
          <a:solidFill>
            <a:schemeClr val="accent2">
              <a:lumMod val="40000"/>
              <a:lumOff val="60000"/>
            </a:schemeClr>
          </a:solidFill>
          <a:ln>
            <a:solidFill>
              <a:srgbClr val="FF0000"/>
            </a:solidFill>
          </a:ln>
        </p:spPr>
        <p:style>
          <a:lnRef idx="2">
            <a:schemeClr val="dk1"/>
          </a:lnRef>
          <a:fillRef idx="1">
            <a:schemeClr val="lt1"/>
          </a:fillRef>
          <a:effectRef idx="0">
            <a:schemeClr val="dk1"/>
          </a:effectRef>
          <a:fontRef idx="minor">
            <a:schemeClr val="dk1"/>
          </a:fontRef>
        </p:style>
        <p:txBody>
          <a:bodyPr lIns="121908" tIns="60954" rIns="121908" bIns="60954" rtlCol="0" anchor="ctr"/>
          <a:lstStyle/>
          <a:p>
            <a:pPr algn="ctr"/>
            <a:r>
              <a:rPr lang="tr-TR" sz="2000" dirty="0"/>
              <a:t>Başlık, belgenin yazı alanının üst kısmına ortalanarak yazılır</a:t>
            </a:r>
          </a:p>
        </p:txBody>
      </p:sp>
      <p:sp>
        <p:nvSpPr>
          <p:cNvPr id="14" name="13 Dikdörtgen"/>
          <p:cNvSpPr/>
          <p:nvPr/>
        </p:nvSpPr>
        <p:spPr>
          <a:xfrm>
            <a:off x="3574926" y="1150932"/>
            <a:ext cx="4680520" cy="1231094"/>
          </a:xfrm>
          <a:prstGeom prst="rect">
            <a:avLst/>
          </a:prstGeom>
        </p:spPr>
        <p:txBody>
          <a:bodyPr wrap="square" lIns="121908" tIns="60954" rIns="121908" bIns="60954">
            <a:spAutoFit/>
          </a:bodyPr>
          <a:lstStyle/>
          <a:p>
            <a:pPr algn="ctr"/>
            <a:r>
              <a:rPr lang="tr-TR" dirty="0"/>
              <a:t>Başlık (antet), belgeyi gönderen idarenin </a:t>
            </a:r>
          </a:p>
          <a:p>
            <a:pPr algn="ctr"/>
            <a:r>
              <a:rPr lang="tr-TR" dirty="0"/>
              <a:t>adının belirtildiği bölümdür.</a:t>
            </a:r>
          </a:p>
        </p:txBody>
      </p:sp>
      <p:sp>
        <p:nvSpPr>
          <p:cNvPr id="16" name="15 Oval Belirtme Çizgisi"/>
          <p:cNvSpPr/>
          <p:nvPr/>
        </p:nvSpPr>
        <p:spPr>
          <a:xfrm>
            <a:off x="-59330" y="1150932"/>
            <a:ext cx="2782839" cy="1231094"/>
          </a:xfrm>
          <a:prstGeom prst="wedgeEllipseCallout">
            <a:avLst>
              <a:gd name="adj1" fmla="val 150421"/>
              <a:gd name="adj2" fmla="val 119502"/>
            </a:avLst>
          </a:prstGeom>
          <a:ln/>
        </p:spPr>
        <p:style>
          <a:lnRef idx="2">
            <a:schemeClr val="accent2"/>
          </a:lnRef>
          <a:fillRef idx="1">
            <a:schemeClr val="lt1"/>
          </a:fillRef>
          <a:effectRef idx="0">
            <a:schemeClr val="accent2"/>
          </a:effectRef>
          <a:fontRef idx="minor">
            <a:schemeClr val="dk1"/>
          </a:fontRef>
        </p:style>
        <p:txBody>
          <a:bodyPr lIns="121908" tIns="60954" rIns="121908" bIns="60954" rtlCol="0" anchor="ctr"/>
          <a:lstStyle/>
          <a:p>
            <a:pPr algn="ctr"/>
            <a:r>
              <a:rPr lang="tr-TR" sz="2000" b="1" dirty="0"/>
              <a:t>İlk</a:t>
            </a:r>
            <a:r>
              <a:rPr lang="tr-TR" sz="2000" dirty="0"/>
              <a:t> satıra “T.C.” kısaltması</a:t>
            </a:r>
          </a:p>
        </p:txBody>
      </p:sp>
      <p:sp>
        <p:nvSpPr>
          <p:cNvPr id="17" name="16 Oval Belirtme Çizgisi"/>
          <p:cNvSpPr/>
          <p:nvPr/>
        </p:nvSpPr>
        <p:spPr>
          <a:xfrm>
            <a:off x="7999972" y="324719"/>
            <a:ext cx="4190441" cy="1175448"/>
          </a:xfrm>
          <a:prstGeom prst="wedgeEllipseCallout">
            <a:avLst>
              <a:gd name="adj1" fmla="val -77607"/>
              <a:gd name="adj2" fmla="val 227097"/>
            </a:avLst>
          </a:prstGeom>
          <a:ln/>
        </p:spPr>
        <p:style>
          <a:lnRef idx="2">
            <a:schemeClr val="accent2"/>
          </a:lnRef>
          <a:fillRef idx="1">
            <a:schemeClr val="lt1"/>
          </a:fillRef>
          <a:effectRef idx="0">
            <a:schemeClr val="accent2"/>
          </a:effectRef>
          <a:fontRef idx="minor">
            <a:schemeClr val="dk1"/>
          </a:fontRef>
        </p:style>
        <p:txBody>
          <a:bodyPr lIns="121908" tIns="60954" rIns="121908" bIns="60954" rtlCol="0" anchor="ctr"/>
          <a:lstStyle/>
          <a:p>
            <a:pPr algn="ctr"/>
            <a:r>
              <a:rPr lang="tr-TR" sz="2000" dirty="0"/>
              <a:t>İ</a:t>
            </a:r>
            <a:r>
              <a:rPr lang="tr-TR" sz="2000" b="1" dirty="0"/>
              <a:t>kinci</a:t>
            </a:r>
            <a:r>
              <a:rPr lang="tr-TR" sz="2000" dirty="0"/>
              <a:t> satıra bağlı veya ilgili olunan bakanlığın adı büyük harflerle</a:t>
            </a:r>
          </a:p>
        </p:txBody>
      </p:sp>
      <p:sp>
        <p:nvSpPr>
          <p:cNvPr id="18" name="17 Oval Belirtme Çizgisi"/>
          <p:cNvSpPr/>
          <p:nvPr/>
        </p:nvSpPr>
        <p:spPr>
          <a:xfrm>
            <a:off x="8975526" y="3323101"/>
            <a:ext cx="3847448" cy="1402043"/>
          </a:xfrm>
          <a:prstGeom prst="wedgeEllipseCallout">
            <a:avLst>
              <a:gd name="adj1" fmla="val -94566"/>
              <a:gd name="adj2" fmla="val -4659"/>
            </a:avLst>
          </a:prstGeom>
          <a:ln/>
        </p:spPr>
        <p:style>
          <a:lnRef idx="2">
            <a:schemeClr val="accent2"/>
          </a:lnRef>
          <a:fillRef idx="1">
            <a:schemeClr val="lt1"/>
          </a:fillRef>
          <a:effectRef idx="0">
            <a:schemeClr val="accent2"/>
          </a:effectRef>
          <a:fontRef idx="minor">
            <a:schemeClr val="dk1"/>
          </a:fontRef>
        </p:style>
        <p:txBody>
          <a:bodyPr lIns="121908" tIns="60954" rIns="121908" bIns="60954" rtlCol="0" anchor="ctr"/>
          <a:lstStyle/>
          <a:p>
            <a:pPr algn="ctr"/>
            <a:r>
              <a:rPr lang="tr-TR" sz="2000" b="1" dirty="0"/>
              <a:t>Üçüncü</a:t>
            </a:r>
            <a:r>
              <a:rPr lang="tr-TR" sz="2000" dirty="0"/>
              <a:t> satıra idarenin adı ilk harfleri büyük diğerleri küçük harflerle</a:t>
            </a:r>
          </a:p>
        </p:txBody>
      </p:sp>
      <p:sp>
        <p:nvSpPr>
          <p:cNvPr id="11" name="10 Slayt Numarası Yer Tutucusu"/>
          <p:cNvSpPr>
            <a:spLocks noGrp="1"/>
          </p:cNvSpPr>
          <p:nvPr>
            <p:ph type="sldNum" sz="quarter" idx="12"/>
          </p:nvPr>
        </p:nvSpPr>
        <p:spPr/>
        <p:txBody>
          <a:bodyPr/>
          <a:lstStyle/>
          <a:p>
            <a:fld id="{216F07E3-2268-4DE3-9351-58CC78963B01}" type="slidenum">
              <a:rPr lang="tr-TR" smtClean="0"/>
              <a:pPr/>
              <a:t>28</a:t>
            </a:fld>
            <a:endParaRPr lang="tr-TR" dirty="0"/>
          </a:p>
        </p:txBody>
      </p:sp>
      <p:sp>
        <p:nvSpPr>
          <p:cNvPr id="12" name="11 Altbilgi Yer Tutucusu"/>
          <p:cNvSpPr>
            <a:spLocks noGrp="1"/>
          </p:cNvSpPr>
          <p:nvPr>
            <p:ph type="ftr" sz="quarter" idx="11"/>
          </p:nvPr>
        </p:nvSpPr>
        <p:spPr/>
        <p:txBody>
          <a:bodyPr/>
          <a:lstStyle/>
          <a:p>
            <a:r>
              <a:rPr lang="tr-TR"/>
              <a:t>Personel Hizmetleri Başkanlığı</a:t>
            </a:r>
            <a:endParaRPr lang="tr-TR" dirty="0"/>
          </a:p>
        </p:txBody>
      </p:sp>
      <p:sp>
        <p:nvSpPr>
          <p:cNvPr id="13" name="15 Oval Belirtme Çizgisi"/>
          <p:cNvSpPr/>
          <p:nvPr/>
        </p:nvSpPr>
        <p:spPr>
          <a:xfrm>
            <a:off x="0" y="2890080"/>
            <a:ext cx="4392488" cy="1231094"/>
          </a:xfrm>
          <a:prstGeom prst="wedgeEllipseCallout">
            <a:avLst>
              <a:gd name="adj1" fmla="val 58319"/>
              <a:gd name="adj2" fmla="val 57318"/>
            </a:avLst>
          </a:prstGeom>
          <a:ln/>
        </p:spPr>
        <p:style>
          <a:lnRef idx="2">
            <a:schemeClr val="accent2"/>
          </a:lnRef>
          <a:fillRef idx="1">
            <a:schemeClr val="lt1"/>
          </a:fillRef>
          <a:effectRef idx="0">
            <a:schemeClr val="accent2"/>
          </a:effectRef>
          <a:fontRef idx="minor">
            <a:schemeClr val="dk1"/>
          </a:fontRef>
        </p:style>
        <p:txBody>
          <a:bodyPr lIns="121908" tIns="60954" rIns="121908" bIns="60954" rtlCol="0" anchor="ctr"/>
          <a:lstStyle/>
          <a:p>
            <a:pPr algn="ctr"/>
            <a:r>
              <a:rPr lang="tr-TR" sz="2000" b="1" dirty="0"/>
              <a:t>Dördüncü </a:t>
            </a:r>
            <a:r>
              <a:rPr lang="tr-TR" sz="2000" dirty="0"/>
              <a:t>satıra birimin adı ilk harfleri büyük diğerleri küçük harflerle</a:t>
            </a:r>
          </a:p>
        </p:txBody>
      </p:sp>
      <p:sp>
        <p:nvSpPr>
          <p:cNvPr id="19" name="5 Başlık"/>
          <p:cNvSpPr txBox="1">
            <a:spLocks/>
          </p:cNvSpPr>
          <p:nvPr/>
        </p:nvSpPr>
        <p:spPr>
          <a:xfrm>
            <a:off x="609521" y="274639"/>
            <a:ext cx="10971372" cy="1143000"/>
          </a:xfrm>
          <a:prstGeom prst="rect">
            <a:avLst/>
          </a:prstGeom>
          <a:ln>
            <a:noFill/>
          </a:ln>
        </p:spPr>
        <p:txBody>
          <a:bodyPr vert="horz" lIns="121908" tIns="60954" rIns="121908" bIns="60954" rtlCol="0" anchor="t">
            <a:normAutofit/>
          </a:bodyPr>
          <a:lstStyle>
            <a:lvl1pPr algn="ctr" defTabSz="1219078" rtl="0" eaLnBrk="1" latinLnBrk="0" hangingPunct="1">
              <a:spcBef>
                <a:spcPct val="0"/>
              </a:spcBef>
              <a:buNone/>
              <a:defRPr sz="5900" kern="1200">
                <a:solidFill>
                  <a:schemeClr val="tx1"/>
                </a:solidFill>
                <a:latin typeface="+mj-lt"/>
                <a:ea typeface="+mj-ea"/>
                <a:cs typeface="+mj-cs"/>
              </a:defRPr>
            </a:lvl1pPr>
          </a:lstStyle>
          <a:p>
            <a:r>
              <a:rPr lang="tr-TR" sz="4400" b="1" dirty="0">
                <a:solidFill>
                  <a:srgbClr val="FF0000"/>
                </a:solidFill>
              </a:rPr>
              <a:t>BAŞLIK </a:t>
            </a:r>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6" grpId="0" animBg="1"/>
      <p:bldP spid="17" grpId="0" animBg="1"/>
      <p:bldP spid="18" grpId="0" animBg="1"/>
      <p:bldP spid="1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a:ln>
            <a:noFill/>
          </a:ln>
        </p:spPr>
        <p:txBody>
          <a:bodyPr anchor="t">
            <a:normAutofit/>
          </a:bodyPr>
          <a:lstStyle/>
          <a:p>
            <a:r>
              <a:rPr lang="tr-TR" sz="4400" b="1" dirty="0">
                <a:solidFill>
                  <a:srgbClr val="FF0000"/>
                </a:solidFill>
              </a:rPr>
              <a:t>BAŞLIK </a:t>
            </a:r>
            <a:endParaRPr lang="tr-TR" sz="2400" b="1" dirty="0">
              <a:solidFill>
                <a:srgbClr val="FF0000"/>
              </a:solidFill>
            </a:endParaRPr>
          </a:p>
        </p:txBody>
      </p:sp>
      <p:sp>
        <p:nvSpPr>
          <p:cNvPr id="7" name="6 İçerik Yer Tutucusu"/>
          <p:cNvSpPr>
            <a:spLocks noGrp="1"/>
          </p:cNvSpPr>
          <p:nvPr>
            <p:ph idx="1"/>
          </p:nvPr>
        </p:nvSpPr>
        <p:spPr/>
        <p:txBody>
          <a:bodyPr>
            <a:normAutofit/>
          </a:bodyPr>
          <a:lstStyle/>
          <a:p>
            <a:pPr marL="0" indent="0" algn="just">
              <a:buNone/>
            </a:pPr>
            <a:endParaRPr lang="tr-TR" sz="2400" dirty="0"/>
          </a:p>
          <a:p>
            <a:pPr>
              <a:buNone/>
            </a:pPr>
            <a:r>
              <a:rPr lang="tr-TR" sz="2400" dirty="0"/>
              <a:t>	</a:t>
            </a:r>
            <a:r>
              <a:rPr lang="tr-TR" sz="3200" dirty="0"/>
              <a:t>Başlığın yazımında </a:t>
            </a:r>
            <a:r>
              <a:rPr lang="tr-TR" sz="3200" dirty="0" err="1"/>
              <a:t>DETSİS’te</a:t>
            </a:r>
            <a:r>
              <a:rPr lang="tr-TR" sz="3200" dirty="0"/>
              <a:t> yer alan başlık kayıtları esas alınır</a:t>
            </a:r>
          </a:p>
          <a:p>
            <a:pPr algn="just"/>
            <a:endParaRPr lang="tr-TR" sz="2400" dirty="0"/>
          </a:p>
        </p:txBody>
      </p:sp>
      <p:sp>
        <p:nvSpPr>
          <p:cNvPr id="13" name="12 Altbilgi Yer Tutucusu"/>
          <p:cNvSpPr>
            <a:spLocks noGrp="1"/>
          </p:cNvSpPr>
          <p:nvPr>
            <p:ph type="ftr" sz="quarter" idx="11"/>
          </p:nvPr>
        </p:nvSpPr>
        <p:spPr/>
        <p:txBody>
          <a:bodyPr/>
          <a:lstStyle/>
          <a:p>
            <a:r>
              <a:rPr lang="tr-TR"/>
              <a:t>Personel Hizmetleri Başkanlığı</a:t>
            </a:r>
            <a:endParaRPr lang="tr-TR" dirty="0"/>
          </a:p>
        </p:txBody>
      </p:sp>
      <p:sp>
        <p:nvSpPr>
          <p:cNvPr id="12" name="11 Slayt Numarası Yer Tutucusu"/>
          <p:cNvSpPr>
            <a:spLocks noGrp="1"/>
          </p:cNvSpPr>
          <p:nvPr>
            <p:ph type="sldNum" sz="quarter" idx="12"/>
          </p:nvPr>
        </p:nvSpPr>
        <p:spPr/>
        <p:txBody>
          <a:bodyPr/>
          <a:lstStyle/>
          <a:p>
            <a:fld id="{216F07E3-2268-4DE3-9351-58CC78963B01}" type="slidenum">
              <a:rPr lang="tr-TR" smtClean="0"/>
              <a:pPr/>
              <a:t>29</a:t>
            </a:fld>
            <a:endParaRPr lang="tr-TR" dirty="0"/>
          </a:p>
        </p:txBody>
      </p:sp>
      <p:pic>
        <p:nvPicPr>
          <p:cNvPr id="10" name="Picture 2" descr="C:\Users\selda.sayin\Desktop\KAYSİS.png"/>
          <p:cNvPicPr>
            <a:picLocks noChangeAspect="1" noChangeArrowheads="1"/>
          </p:cNvPicPr>
          <p:nvPr/>
        </p:nvPicPr>
        <p:blipFill>
          <a:blip r:embed="rId4"/>
          <a:srcRect/>
          <a:stretch>
            <a:fillRect/>
          </a:stretch>
        </p:blipFill>
        <p:spPr bwMode="auto">
          <a:xfrm>
            <a:off x="951670" y="2928934"/>
            <a:ext cx="10358510" cy="2928958"/>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527939820"/>
      </p:ext>
    </p:extLst>
  </p:cSld>
  <p:clrMapOvr>
    <a:masterClrMapping/>
  </p:clrMapOvr>
  <p:transition spd="slow">
    <p:push dir="u"/>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900" b="1" dirty="0">
                <a:solidFill>
                  <a:srgbClr val="FF0000"/>
                </a:solidFill>
              </a:rPr>
              <a:t>BAŞLIK </a:t>
            </a:r>
            <a:endParaRPr lang="tr-TR" sz="2400" b="1" dirty="0">
              <a:solidFill>
                <a:srgbClr val="FF0000"/>
              </a:solidFill>
            </a:endParaRPr>
          </a:p>
        </p:txBody>
      </p:sp>
      <p:sp>
        <p:nvSpPr>
          <p:cNvPr id="7" name="6 İçerik Yer Tutucusu"/>
          <p:cNvSpPr>
            <a:spLocks noGrp="1"/>
          </p:cNvSpPr>
          <p:nvPr>
            <p:ph sz="half" idx="1"/>
          </p:nvPr>
        </p:nvSpPr>
        <p:spPr/>
        <p:txBody>
          <a:bodyPr numCol="1">
            <a:noAutofit/>
          </a:bodyPr>
          <a:lstStyle/>
          <a:p>
            <a:pPr algn="ctr">
              <a:buNone/>
            </a:pPr>
            <a:r>
              <a:rPr lang="tr-TR" sz="2000" dirty="0">
                <a:latin typeface="Arial" pitchFamily="34" charset="0"/>
                <a:cs typeface="Arial" pitchFamily="34" charset="0"/>
              </a:rPr>
              <a:t>T.C.</a:t>
            </a:r>
          </a:p>
          <a:p>
            <a:pPr algn="ctr">
              <a:buNone/>
            </a:pPr>
            <a:r>
              <a:rPr lang="tr-TR" sz="2000" dirty="0">
                <a:latin typeface="Arial" pitchFamily="34" charset="0"/>
                <a:cs typeface="Arial" pitchFamily="34" charset="0"/>
              </a:rPr>
              <a:t>BAŞBAKANLIK</a:t>
            </a:r>
          </a:p>
          <a:p>
            <a:pPr algn="ctr">
              <a:buNone/>
            </a:pPr>
            <a:r>
              <a:rPr lang="tr-TR" sz="2000" dirty="0">
                <a:latin typeface="Arial" pitchFamily="34" charset="0"/>
                <a:cs typeface="Arial" pitchFamily="34" charset="0"/>
              </a:rPr>
              <a:t>Kanunlar ve Kararlar Genel Müdürlüğü</a:t>
            </a:r>
          </a:p>
          <a:p>
            <a:pPr algn="ctr">
              <a:buNone/>
            </a:pPr>
            <a:r>
              <a:rPr lang="tr-TR" sz="2000" dirty="0">
                <a:latin typeface="Arial" pitchFamily="34" charset="0"/>
                <a:cs typeface="Arial" pitchFamily="34" charset="0"/>
              </a:rPr>
              <a:t>  </a:t>
            </a:r>
          </a:p>
          <a:p>
            <a:pPr algn="ctr">
              <a:buNone/>
            </a:pPr>
            <a:r>
              <a:rPr lang="tr-TR" sz="2000" dirty="0">
                <a:latin typeface="Arial" pitchFamily="34" charset="0"/>
                <a:cs typeface="Arial" pitchFamily="34" charset="0"/>
              </a:rPr>
              <a:t>T.C.</a:t>
            </a:r>
          </a:p>
          <a:p>
            <a:pPr algn="ctr">
              <a:buNone/>
            </a:pPr>
            <a:r>
              <a:rPr lang="tr-TR" sz="2000" dirty="0">
                <a:latin typeface="Arial" pitchFamily="34" charset="0"/>
                <a:cs typeface="Arial" pitchFamily="34" charset="0"/>
              </a:rPr>
              <a:t>HAZİNE MÜSTEŞARLIĞI</a:t>
            </a:r>
          </a:p>
          <a:p>
            <a:pPr algn="ctr">
              <a:buNone/>
            </a:pPr>
            <a:r>
              <a:rPr lang="tr-TR" sz="2000" dirty="0">
                <a:latin typeface="Arial" pitchFamily="34" charset="0"/>
                <a:cs typeface="Arial" pitchFamily="34" charset="0"/>
              </a:rPr>
              <a:t>Kamu Finansmanı Genel Müdürlüğü</a:t>
            </a:r>
          </a:p>
          <a:p>
            <a:pPr algn="ctr">
              <a:buNone/>
            </a:pPr>
            <a:r>
              <a:rPr lang="tr-TR" sz="2000" dirty="0">
                <a:latin typeface="Arial" pitchFamily="34" charset="0"/>
                <a:cs typeface="Arial" pitchFamily="34" charset="0"/>
              </a:rPr>
              <a:t>  </a:t>
            </a:r>
          </a:p>
          <a:p>
            <a:pPr algn="ctr">
              <a:buNone/>
            </a:pPr>
            <a:r>
              <a:rPr lang="tr-TR" sz="2000" dirty="0">
                <a:latin typeface="Arial" pitchFamily="34" charset="0"/>
                <a:cs typeface="Arial" pitchFamily="34" charset="0"/>
              </a:rPr>
              <a:t>T.C.</a:t>
            </a:r>
          </a:p>
          <a:p>
            <a:pPr algn="ctr">
              <a:buNone/>
            </a:pPr>
            <a:r>
              <a:rPr lang="tr-TR" sz="2000" dirty="0">
                <a:latin typeface="Arial" pitchFamily="34" charset="0"/>
                <a:cs typeface="Arial" pitchFamily="34" charset="0"/>
              </a:rPr>
              <a:t>BAŞBAKANLIK</a:t>
            </a:r>
          </a:p>
          <a:p>
            <a:pPr algn="ctr">
              <a:buNone/>
            </a:pPr>
            <a:r>
              <a:rPr lang="tr-TR" sz="2000" dirty="0">
                <a:latin typeface="Arial" pitchFamily="34" charset="0"/>
                <a:cs typeface="Arial" pitchFamily="34" charset="0"/>
              </a:rPr>
              <a:t>Hazine Müsteşarlığı</a:t>
            </a:r>
          </a:p>
          <a:p>
            <a:pPr algn="ctr">
              <a:buNone/>
            </a:pPr>
            <a:r>
              <a:rPr lang="tr-TR" sz="2000" dirty="0">
                <a:latin typeface="Arial" pitchFamily="34" charset="0"/>
                <a:cs typeface="Arial" pitchFamily="34" charset="0"/>
              </a:rPr>
              <a:t>Kamu Finansmanı Genel Müdürlüğü</a:t>
            </a:r>
          </a:p>
        </p:txBody>
      </p:sp>
      <p:sp>
        <p:nvSpPr>
          <p:cNvPr id="11" name="10 İçerik Yer Tutucusu"/>
          <p:cNvSpPr>
            <a:spLocks noGrp="1"/>
          </p:cNvSpPr>
          <p:nvPr>
            <p:ph sz="half" idx="2"/>
          </p:nvPr>
        </p:nvSpPr>
        <p:spPr>
          <a:xfrm>
            <a:off x="5880892" y="1600201"/>
            <a:ext cx="6143667" cy="4525963"/>
          </a:xfrm>
        </p:spPr>
        <p:txBody>
          <a:bodyPr>
            <a:normAutofit/>
          </a:bodyPr>
          <a:lstStyle/>
          <a:p>
            <a:pPr algn="ctr">
              <a:buNone/>
            </a:pPr>
            <a:endParaRPr lang="tr-TR" sz="2000" dirty="0">
              <a:latin typeface="Arial" pitchFamily="34" charset="0"/>
              <a:cs typeface="Arial" pitchFamily="34" charset="0"/>
            </a:endParaRPr>
          </a:p>
          <a:p>
            <a:pPr algn="ctr">
              <a:buNone/>
            </a:pPr>
            <a:endParaRPr lang="tr-TR" sz="2000" dirty="0">
              <a:latin typeface="Arial" pitchFamily="34" charset="0"/>
              <a:cs typeface="Arial" pitchFamily="34" charset="0"/>
            </a:endParaRPr>
          </a:p>
          <a:p>
            <a:pPr algn="ctr">
              <a:buNone/>
            </a:pPr>
            <a:r>
              <a:rPr lang="tr-TR" sz="2000" dirty="0">
                <a:latin typeface="Arial" pitchFamily="34" charset="0"/>
                <a:cs typeface="Arial" pitchFamily="34" charset="0"/>
              </a:rPr>
              <a:t>T.C.</a:t>
            </a:r>
          </a:p>
          <a:p>
            <a:pPr algn="ctr">
              <a:buNone/>
            </a:pPr>
            <a:r>
              <a:rPr lang="tr-TR" sz="2000" dirty="0">
                <a:latin typeface="Arial" pitchFamily="34" charset="0"/>
                <a:cs typeface="Arial" pitchFamily="34" charset="0"/>
              </a:rPr>
              <a:t>ETİ MADEN İŞLETMELERİ GENEL MÜDÜRLÜĞÜ</a:t>
            </a:r>
          </a:p>
          <a:p>
            <a:pPr algn="ctr">
              <a:buNone/>
            </a:pPr>
            <a:r>
              <a:rPr lang="tr-TR" sz="2000" dirty="0">
                <a:latin typeface="Arial" pitchFamily="34" charset="0"/>
                <a:cs typeface="Arial" pitchFamily="34" charset="0"/>
              </a:rPr>
              <a:t>İnsan Kaynakları Yönetimi Dairesi Başkanlığı</a:t>
            </a:r>
          </a:p>
          <a:p>
            <a:pPr algn="ctr">
              <a:buNone/>
            </a:pPr>
            <a:r>
              <a:rPr lang="tr-TR" sz="2000" dirty="0">
                <a:latin typeface="Arial" pitchFamily="34" charset="0"/>
                <a:cs typeface="Arial" pitchFamily="34" charset="0"/>
              </a:rPr>
              <a:t> </a:t>
            </a:r>
            <a:endParaRPr lang="tr-TR" sz="2000" dirty="0" smtClean="0">
              <a:latin typeface="Arial" pitchFamily="34" charset="0"/>
              <a:cs typeface="Arial" pitchFamily="34" charset="0"/>
            </a:endParaRPr>
          </a:p>
          <a:p>
            <a:pPr algn="ctr">
              <a:buNone/>
            </a:pPr>
            <a:r>
              <a:rPr lang="tr-TR" sz="2000" dirty="0" smtClean="0">
                <a:latin typeface="Arial" pitchFamily="34" charset="0"/>
                <a:cs typeface="Arial" pitchFamily="34" charset="0"/>
              </a:rPr>
              <a:t>T.C</a:t>
            </a:r>
            <a:r>
              <a:rPr lang="tr-TR" sz="2000" dirty="0">
                <a:latin typeface="Arial" pitchFamily="34" charset="0"/>
                <a:cs typeface="Arial" pitchFamily="34" charset="0"/>
              </a:rPr>
              <a:t>.</a:t>
            </a:r>
          </a:p>
          <a:p>
            <a:pPr algn="ctr">
              <a:buNone/>
            </a:pPr>
            <a:r>
              <a:rPr lang="tr-TR" sz="2000" dirty="0">
                <a:latin typeface="Arial" pitchFamily="34" charset="0"/>
                <a:cs typeface="Arial" pitchFamily="34" charset="0"/>
              </a:rPr>
              <a:t>ENERJİ VE TABİİ KAYNAKLAR BAKANLIĞI</a:t>
            </a:r>
          </a:p>
          <a:p>
            <a:pPr algn="ctr">
              <a:buNone/>
            </a:pPr>
            <a:r>
              <a:rPr lang="tr-TR" sz="2000" dirty="0">
                <a:latin typeface="Arial" pitchFamily="34" charset="0"/>
                <a:cs typeface="Arial" pitchFamily="34" charset="0"/>
              </a:rPr>
              <a:t>Eti Maden İşletmeleri Genel Müdürlüğü</a:t>
            </a:r>
          </a:p>
          <a:p>
            <a:pPr algn="ctr">
              <a:buNone/>
            </a:pPr>
            <a:r>
              <a:rPr lang="tr-TR" sz="2000" dirty="0">
                <a:latin typeface="Arial" pitchFamily="34" charset="0"/>
                <a:cs typeface="Arial" pitchFamily="34" charset="0"/>
              </a:rPr>
              <a:t>İnsan Kaynakları Yönetimi Dairesi Başkanlığı</a:t>
            </a:r>
          </a:p>
          <a:p>
            <a:pPr algn="ctr">
              <a:buNone/>
            </a:pPr>
            <a:endParaRPr lang="tr-TR" sz="2000" dirty="0">
              <a:latin typeface="Arial" pitchFamily="34" charset="0"/>
              <a:cs typeface="Arial" pitchFamily="34" charset="0"/>
            </a:endParaRPr>
          </a:p>
        </p:txBody>
      </p:sp>
      <p:sp>
        <p:nvSpPr>
          <p:cNvPr id="13" name="12 Altbilgi Yer Tutucusu"/>
          <p:cNvSpPr>
            <a:spLocks noGrp="1"/>
          </p:cNvSpPr>
          <p:nvPr>
            <p:ph type="ftr" sz="quarter" idx="11"/>
          </p:nvPr>
        </p:nvSpPr>
        <p:spPr/>
        <p:txBody>
          <a:bodyPr/>
          <a:lstStyle/>
          <a:p>
            <a:r>
              <a:rPr lang="tr-TR"/>
              <a:t>Personel Hizmetleri Başkanlığı</a:t>
            </a:r>
            <a:endParaRPr lang="tr-TR" dirty="0"/>
          </a:p>
        </p:txBody>
      </p:sp>
      <p:sp>
        <p:nvSpPr>
          <p:cNvPr id="12" name="11 Slayt Numarası Yer Tutucusu"/>
          <p:cNvSpPr>
            <a:spLocks noGrp="1"/>
          </p:cNvSpPr>
          <p:nvPr>
            <p:ph type="sldNum" sz="quarter" idx="12"/>
          </p:nvPr>
        </p:nvSpPr>
        <p:spPr/>
        <p:txBody>
          <a:bodyPr/>
          <a:lstStyle/>
          <a:p>
            <a:fld id="{216F07E3-2268-4DE3-9351-58CC78963B01}" type="slidenum">
              <a:rPr lang="tr-TR" smtClean="0"/>
              <a:pPr/>
              <a:t>30</a:t>
            </a:fld>
            <a:endParaRPr lang="tr-TR" dirty="0"/>
          </a:p>
        </p:txBody>
      </p:sp>
      <p:sp>
        <p:nvSpPr>
          <p:cNvPr id="14" name="13 Metin kutusu"/>
          <p:cNvSpPr txBox="1"/>
          <p:nvPr/>
        </p:nvSpPr>
        <p:spPr>
          <a:xfrm>
            <a:off x="237290" y="1357298"/>
            <a:ext cx="2286016" cy="338554"/>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tr-TR" sz="1600" dirty="0">
                <a:solidFill>
                  <a:srgbClr val="FF0000"/>
                </a:solidFill>
              </a:rPr>
              <a:t>Merkez Teşkilatı Örneği:</a:t>
            </a:r>
            <a:endParaRPr lang="tr-TR" dirty="0">
              <a:solidFill>
                <a:srgbClr val="FF0000"/>
              </a:solidFill>
            </a:endParaRPr>
          </a:p>
        </p:txBody>
      </p:sp>
      <p:sp>
        <p:nvSpPr>
          <p:cNvPr id="15" name="14 Metin kutusu"/>
          <p:cNvSpPr txBox="1"/>
          <p:nvPr/>
        </p:nvSpPr>
        <p:spPr>
          <a:xfrm>
            <a:off x="165852" y="3000372"/>
            <a:ext cx="2286016" cy="338554"/>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buNone/>
            </a:pPr>
            <a:r>
              <a:rPr lang="tr-TR" sz="1600" dirty="0">
                <a:solidFill>
                  <a:srgbClr val="FF0000"/>
                </a:solidFill>
              </a:rPr>
              <a:t>Bağlı İdare Örneği:</a:t>
            </a:r>
          </a:p>
        </p:txBody>
      </p:sp>
      <p:sp>
        <p:nvSpPr>
          <p:cNvPr id="16" name="15 Metin kutusu"/>
          <p:cNvSpPr txBox="1"/>
          <p:nvPr/>
        </p:nvSpPr>
        <p:spPr>
          <a:xfrm>
            <a:off x="5993620" y="2132856"/>
            <a:ext cx="2286016" cy="338554"/>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buNone/>
            </a:pPr>
            <a:r>
              <a:rPr lang="tr-TR" sz="1600" dirty="0">
                <a:solidFill>
                  <a:srgbClr val="FF0000"/>
                </a:solidFill>
              </a:rPr>
              <a:t>İlgili İdare Örneği:</a:t>
            </a:r>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900" b="1" dirty="0">
                <a:solidFill>
                  <a:srgbClr val="FF0000"/>
                </a:solidFill>
              </a:rPr>
              <a:t>BAŞLIK </a:t>
            </a:r>
            <a:endParaRPr lang="tr-TR" sz="2400" b="1" dirty="0">
              <a:solidFill>
                <a:srgbClr val="FF0000"/>
              </a:solidFill>
            </a:endParaRPr>
          </a:p>
        </p:txBody>
      </p:sp>
      <p:sp>
        <p:nvSpPr>
          <p:cNvPr id="7" name="6 İçerik Yer Tutucusu"/>
          <p:cNvSpPr>
            <a:spLocks noGrp="1"/>
          </p:cNvSpPr>
          <p:nvPr>
            <p:ph sz="half" idx="1"/>
          </p:nvPr>
        </p:nvSpPr>
        <p:spPr>
          <a:xfrm>
            <a:off x="1" y="1600201"/>
            <a:ext cx="5993620" cy="4525963"/>
          </a:xfrm>
        </p:spPr>
        <p:txBody>
          <a:bodyPr numCol="1">
            <a:normAutofit/>
          </a:bodyPr>
          <a:lstStyle/>
          <a:p>
            <a:pPr algn="ctr">
              <a:buNone/>
            </a:pPr>
            <a:endParaRPr lang="tr-TR" sz="2000" dirty="0">
              <a:latin typeface="Arial" pitchFamily="34" charset="0"/>
              <a:cs typeface="Arial" pitchFamily="34" charset="0"/>
            </a:endParaRPr>
          </a:p>
          <a:p>
            <a:pPr algn="ctr">
              <a:buNone/>
            </a:pPr>
            <a:r>
              <a:rPr lang="tr-TR" sz="2000" dirty="0">
                <a:latin typeface="Arial" pitchFamily="34" charset="0"/>
                <a:cs typeface="Arial" pitchFamily="34" charset="0"/>
              </a:rPr>
              <a:t>T.C.</a:t>
            </a:r>
          </a:p>
          <a:p>
            <a:pPr algn="ctr">
              <a:buNone/>
            </a:pPr>
            <a:r>
              <a:rPr lang="tr-TR" sz="2000" dirty="0">
                <a:latin typeface="Arial" pitchFamily="34" charset="0"/>
                <a:cs typeface="Arial" pitchFamily="34" charset="0"/>
              </a:rPr>
              <a:t>REKABET KURUMU</a:t>
            </a:r>
          </a:p>
          <a:p>
            <a:pPr algn="ctr">
              <a:buNone/>
            </a:pPr>
            <a:r>
              <a:rPr lang="tr-TR" sz="2000" dirty="0">
                <a:latin typeface="Arial" pitchFamily="34" charset="0"/>
                <a:cs typeface="Arial" pitchFamily="34" charset="0"/>
              </a:rPr>
              <a:t>Kararlar Dairesi Başkanlığı</a:t>
            </a:r>
          </a:p>
          <a:p>
            <a:pPr algn="ctr">
              <a:buNone/>
            </a:pPr>
            <a:endParaRPr lang="tr-TR" sz="2000" dirty="0">
              <a:latin typeface="Arial" pitchFamily="34" charset="0"/>
              <a:cs typeface="Arial" pitchFamily="34" charset="0"/>
            </a:endParaRPr>
          </a:p>
          <a:p>
            <a:pPr algn="ctr">
              <a:buNone/>
            </a:pPr>
            <a:endParaRPr lang="tr-TR" sz="2000" dirty="0">
              <a:latin typeface="Arial" pitchFamily="34" charset="0"/>
              <a:cs typeface="Arial" pitchFamily="34" charset="0"/>
            </a:endParaRPr>
          </a:p>
          <a:p>
            <a:pPr algn="ctr">
              <a:buNone/>
            </a:pPr>
            <a:endParaRPr lang="tr-TR" sz="2000" dirty="0">
              <a:latin typeface="Arial" pitchFamily="34" charset="0"/>
              <a:cs typeface="Arial" pitchFamily="34" charset="0"/>
            </a:endParaRPr>
          </a:p>
          <a:p>
            <a:pPr algn="ctr">
              <a:buNone/>
            </a:pPr>
            <a:r>
              <a:rPr lang="tr-TR" sz="2000" dirty="0">
                <a:latin typeface="Arial" pitchFamily="34" charset="0"/>
                <a:cs typeface="Arial" pitchFamily="34" charset="0"/>
              </a:rPr>
              <a:t>T.C.</a:t>
            </a:r>
          </a:p>
          <a:p>
            <a:pPr algn="ctr">
              <a:buNone/>
            </a:pPr>
            <a:r>
              <a:rPr lang="tr-TR" sz="2000" dirty="0">
                <a:latin typeface="Arial" pitchFamily="34" charset="0"/>
                <a:cs typeface="Arial" pitchFamily="34" charset="0"/>
              </a:rPr>
              <a:t>KOCAELİ BÜYÜKŞEHİR BELEDİYE BAŞKANLIĞI</a:t>
            </a:r>
          </a:p>
          <a:p>
            <a:pPr algn="ctr">
              <a:buNone/>
            </a:pPr>
            <a:r>
              <a:rPr lang="tr-TR" sz="2000" dirty="0">
                <a:latin typeface="Arial" pitchFamily="34" charset="0"/>
                <a:cs typeface="Arial" pitchFamily="34" charset="0"/>
              </a:rPr>
              <a:t>Yazı İşleri ve Kararlar Dairesi Başkanlığı</a:t>
            </a:r>
          </a:p>
          <a:p>
            <a:pPr algn="ctr">
              <a:buNone/>
            </a:pPr>
            <a:r>
              <a:rPr lang="tr-TR" sz="2000" dirty="0">
                <a:latin typeface="Arial" pitchFamily="34" charset="0"/>
                <a:cs typeface="Arial" pitchFamily="34" charset="0"/>
              </a:rPr>
              <a:t> </a:t>
            </a:r>
          </a:p>
          <a:p>
            <a:pPr algn="ctr">
              <a:buNone/>
            </a:pPr>
            <a:endParaRPr lang="tr-TR" sz="2000" dirty="0">
              <a:latin typeface="Arial" pitchFamily="34" charset="0"/>
              <a:cs typeface="Arial" pitchFamily="34" charset="0"/>
            </a:endParaRPr>
          </a:p>
          <a:p>
            <a:pPr algn="ctr">
              <a:buNone/>
            </a:pPr>
            <a:endParaRPr lang="tr-TR" sz="2000" dirty="0">
              <a:latin typeface="Arial" pitchFamily="34" charset="0"/>
              <a:cs typeface="Arial" pitchFamily="34" charset="0"/>
            </a:endParaRPr>
          </a:p>
        </p:txBody>
      </p:sp>
      <p:sp>
        <p:nvSpPr>
          <p:cNvPr id="11" name="10 İçerik Yer Tutucusu"/>
          <p:cNvSpPr>
            <a:spLocks noGrp="1"/>
          </p:cNvSpPr>
          <p:nvPr>
            <p:ph sz="half" idx="2"/>
          </p:nvPr>
        </p:nvSpPr>
        <p:spPr/>
        <p:txBody>
          <a:bodyPr>
            <a:noAutofit/>
          </a:bodyPr>
          <a:lstStyle/>
          <a:p>
            <a:pPr algn="ctr">
              <a:buNone/>
            </a:pPr>
            <a:endParaRPr lang="tr-TR" sz="2000" dirty="0">
              <a:latin typeface="Arial" pitchFamily="34" charset="0"/>
              <a:cs typeface="Arial" pitchFamily="34" charset="0"/>
            </a:endParaRPr>
          </a:p>
          <a:p>
            <a:pPr algn="ctr">
              <a:buNone/>
            </a:pPr>
            <a:r>
              <a:rPr lang="tr-TR" sz="2000" dirty="0">
                <a:latin typeface="Arial" pitchFamily="34" charset="0"/>
                <a:cs typeface="Arial" pitchFamily="34" charset="0"/>
              </a:rPr>
              <a:t>T.C.</a:t>
            </a:r>
          </a:p>
          <a:p>
            <a:pPr algn="ctr">
              <a:buNone/>
            </a:pPr>
            <a:r>
              <a:rPr lang="tr-TR" sz="2000" dirty="0">
                <a:latin typeface="Arial" pitchFamily="34" charset="0"/>
                <a:cs typeface="Arial" pitchFamily="34" charset="0"/>
              </a:rPr>
              <a:t>ERZURUM VALİLİĞİ</a:t>
            </a:r>
          </a:p>
          <a:p>
            <a:pPr algn="ctr">
              <a:buNone/>
            </a:pPr>
            <a:r>
              <a:rPr lang="tr-TR" sz="2000" dirty="0">
                <a:latin typeface="Arial" pitchFamily="34" charset="0"/>
                <a:cs typeface="Arial" pitchFamily="34" charset="0"/>
              </a:rPr>
              <a:t>İl Gıda Tarım ve Hayvancılık Müdürlüğü</a:t>
            </a:r>
          </a:p>
          <a:p>
            <a:pPr algn="ctr">
              <a:buNone/>
            </a:pPr>
            <a:endParaRPr lang="tr-TR" sz="2000" dirty="0">
              <a:latin typeface="Arial" pitchFamily="34" charset="0"/>
              <a:cs typeface="Arial" pitchFamily="34" charset="0"/>
            </a:endParaRPr>
          </a:p>
          <a:p>
            <a:pPr algn="ctr">
              <a:buNone/>
            </a:pPr>
            <a:endParaRPr lang="tr-TR" sz="2000" dirty="0">
              <a:latin typeface="Arial" pitchFamily="34" charset="0"/>
              <a:cs typeface="Arial" pitchFamily="34" charset="0"/>
            </a:endParaRPr>
          </a:p>
          <a:p>
            <a:pPr algn="ctr">
              <a:buNone/>
            </a:pPr>
            <a:endParaRPr lang="tr-TR" sz="2000" dirty="0">
              <a:latin typeface="Arial" pitchFamily="34" charset="0"/>
              <a:cs typeface="Arial" pitchFamily="34" charset="0"/>
            </a:endParaRPr>
          </a:p>
          <a:p>
            <a:pPr algn="ctr">
              <a:buNone/>
            </a:pPr>
            <a:r>
              <a:rPr lang="tr-TR" sz="2000" dirty="0">
                <a:latin typeface="Arial" pitchFamily="34" charset="0"/>
                <a:cs typeface="Arial" pitchFamily="34" charset="0"/>
              </a:rPr>
              <a:t>T.C.</a:t>
            </a:r>
          </a:p>
          <a:p>
            <a:pPr algn="ctr">
              <a:buNone/>
            </a:pPr>
            <a:r>
              <a:rPr lang="tr-TR" sz="2000" dirty="0">
                <a:latin typeface="Arial" pitchFamily="34" charset="0"/>
                <a:cs typeface="Arial" pitchFamily="34" charset="0"/>
              </a:rPr>
              <a:t>FATSA KAYMAKAMLIĞI</a:t>
            </a:r>
          </a:p>
          <a:p>
            <a:pPr algn="ctr">
              <a:buNone/>
            </a:pPr>
            <a:r>
              <a:rPr lang="tr-TR" sz="2000" dirty="0">
                <a:latin typeface="Arial" pitchFamily="34" charset="0"/>
                <a:cs typeface="Arial" pitchFamily="34" charset="0"/>
              </a:rPr>
              <a:t>İlçe Milli Eğitim Müdürlüğü</a:t>
            </a:r>
            <a:endParaRPr lang="tr-TR" sz="2000" dirty="0"/>
          </a:p>
          <a:p>
            <a:pPr algn="ctr">
              <a:buNone/>
            </a:pPr>
            <a:endParaRPr lang="tr-TR" sz="2000" dirty="0">
              <a:latin typeface="Arial" pitchFamily="34" charset="0"/>
              <a:cs typeface="Arial" pitchFamily="34" charset="0"/>
            </a:endParaRPr>
          </a:p>
        </p:txBody>
      </p:sp>
      <p:sp>
        <p:nvSpPr>
          <p:cNvPr id="13" name="12 Altbilgi Yer Tutucusu"/>
          <p:cNvSpPr>
            <a:spLocks noGrp="1"/>
          </p:cNvSpPr>
          <p:nvPr>
            <p:ph type="ftr" sz="quarter" idx="11"/>
          </p:nvPr>
        </p:nvSpPr>
        <p:spPr/>
        <p:txBody>
          <a:bodyPr/>
          <a:lstStyle/>
          <a:p>
            <a:r>
              <a:rPr lang="tr-TR"/>
              <a:t>Personel Hizmetleri Başkanlığı</a:t>
            </a:r>
            <a:endParaRPr lang="tr-TR" dirty="0"/>
          </a:p>
        </p:txBody>
      </p:sp>
      <p:sp>
        <p:nvSpPr>
          <p:cNvPr id="12" name="11 Slayt Numarası Yer Tutucusu"/>
          <p:cNvSpPr>
            <a:spLocks noGrp="1"/>
          </p:cNvSpPr>
          <p:nvPr>
            <p:ph type="sldNum" sz="quarter" idx="12"/>
          </p:nvPr>
        </p:nvSpPr>
        <p:spPr/>
        <p:txBody>
          <a:bodyPr/>
          <a:lstStyle/>
          <a:p>
            <a:fld id="{216F07E3-2268-4DE3-9351-58CC78963B01}" type="slidenum">
              <a:rPr lang="tr-TR" smtClean="0"/>
              <a:pPr/>
              <a:t>31</a:t>
            </a:fld>
            <a:endParaRPr lang="tr-TR" dirty="0"/>
          </a:p>
        </p:txBody>
      </p:sp>
      <p:sp>
        <p:nvSpPr>
          <p:cNvPr id="9" name="8 Metin kutusu"/>
          <p:cNvSpPr txBox="1"/>
          <p:nvPr/>
        </p:nvSpPr>
        <p:spPr>
          <a:xfrm>
            <a:off x="406348" y="3548441"/>
            <a:ext cx="3071834" cy="338554"/>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buNone/>
            </a:pPr>
            <a:r>
              <a:rPr lang="tr-TR" sz="1600" dirty="0">
                <a:solidFill>
                  <a:srgbClr val="FF0000"/>
                </a:solidFill>
              </a:rPr>
              <a:t>Yerinden Yönetim İdaresi Örneği:</a:t>
            </a:r>
          </a:p>
        </p:txBody>
      </p:sp>
      <p:sp>
        <p:nvSpPr>
          <p:cNvPr id="10" name="9 Metin kutusu"/>
          <p:cNvSpPr txBox="1"/>
          <p:nvPr/>
        </p:nvSpPr>
        <p:spPr>
          <a:xfrm>
            <a:off x="6211874" y="1285860"/>
            <a:ext cx="3071834" cy="338554"/>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buNone/>
            </a:pPr>
            <a:r>
              <a:rPr lang="tr-TR" sz="1600" dirty="0">
                <a:solidFill>
                  <a:srgbClr val="FF0000"/>
                </a:solidFill>
              </a:rPr>
              <a:t>Taşra Teşkilatı İl İdaresi Örneği:</a:t>
            </a:r>
          </a:p>
        </p:txBody>
      </p:sp>
      <p:sp>
        <p:nvSpPr>
          <p:cNvPr id="17" name="16 Metin kutusu"/>
          <p:cNvSpPr txBox="1"/>
          <p:nvPr/>
        </p:nvSpPr>
        <p:spPr>
          <a:xfrm>
            <a:off x="484943" y="1624414"/>
            <a:ext cx="2286016" cy="338554"/>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tr-TR" sz="1600" dirty="0">
                <a:solidFill>
                  <a:srgbClr val="FF0000"/>
                </a:solidFill>
              </a:rPr>
              <a:t>İlişkili İdare Örneği:</a:t>
            </a:r>
          </a:p>
        </p:txBody>
      </p:sp>
      <p:sp>
        <p:nvSpPr>
          <p:cNvPr id="18" name="14 Metin kutusu"/>
          <p:cNvSpPr txBox="1"/>
          <p:nvPr/>
        </p:nvSpPr>
        <p:spPr>
          <a:xfrm>
            <a:off x="6196793" y="3693905"/>
            <a:ext cx="3071834" cy="338554"/>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buNone/>
            </a:pPr>
            <a:r>
              <a:rPr lang="tr-TR" sz="1600" dirty="0">
                <a:solidFill>
                  <a:srgbClr val="FF0000"/>
                </a:solidFill>
              </a:rPr>
              <a:t>Taşra Teşkilatı İlçe İdaresi Örneği:</a:t>
            </a:r>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900" b="1" dirty="0">
                <a:solidFill>
                  <a:srgbClr val="FF0000"/>
                </a:solidFill>
              </a:rPr>
              <a:t>BAŞLIK </a:t>
            </a:r>
            <a:endParaRPr lang="tr-TR" sz="2400" b="1" dirty="0">
              <a:solidFill>
                <a:srgbClr val="FF0000"/>
              </a:solidFill>
            </a:endParaRPr>
          </a:p>
        </p:txBody>
      </p:sp>
      <p:sp>
        <p:nvSpPr>
          <p:cNvPr id="7" name="6 İçerik Yer Tutucusu"/>
          <p:cNvSpPr>
            <a:spLocks noGrp="1"/>
          </p:cNvSpPr>
          <p:nvPr>
            <p:ph sz="half" idx="1"/>
          </p:nvPr>
        </p:nvSpPr>
        <p:spPr/>
        <p:txBody>
          <a:bodyPr numCol="1">
            <a:normAutofit/>
          </a:bodyPr>
          <a:lstStyle/>
          <a:p>
            <a:endParaRPr lang="tr-TR" sz="2800" dirty="0"/>
          </a:p>
          <a:p>
            <a:endParaRPr lang="tr-TR" sz="2800" dirty="0"/>
          </a:p>
          <a:p>
            <a:r>
              <a:rPr lang="tr-TR" sz="2800" dirty="0"/>
              <a:t>Bölge müdürlüklerinde hangi bölge teşkilatı olduğu yazılır </a:t>
            </a:r>
          </a:p>
          <a:p>
            <a:endParaRPr lang="tr-TR" sz="2800" dirty="0"/>
          </a:p>
          <a:p>
            <a:r>
              <a:rPr lang="tr-TR" sz="2800" dirty="0"/>
              <a:t>Doğrudan merkezi teşkilata bağlı taşra birimlerinde başlıkta merkez teşkilat ve taşra teşkilatı adlarına yer verilir</a:t>
            </a:r>
          </a:p>
          <a:p>
            <a:endParaRPr lang="tr-TR" sz="2800" dirty="0"/>
          </a:p>
          <a:p>
            <a:pPr>
              <a:buNone/>
            </a:pPr>
            <a:endParaRPr lang="tr-TR" sz="2000" dirty="0"/>
          </a:p>
        </p:txBody>
      </p:sp>
      <p:sp>
        <p:nvSpPr>
          <p:cNvPr id="11" name="10 İçerik Yer Tutucusu"/>
          <p:cNvSpPr>
            <a:spLocks noGrp="1"/>
          </p:cNvSpPr>
          <p:nvPr>
            <p:ph sz="half" idx="2"/>
          </p:nvPr>
        </p:nvSpPr>
        <p:spPr/>
        <p:txBody>
          <a:bodyPr>
            <a:noAutofit/>
          </a:bodyPr>
          <a:lstStyle/>
          <a:p>
            <a:pPr algn="ctr">
              <a:buNone/>
            </a:pPr>
            <a:r>
              <a:rPr lang="tr-TR" sz="2000" dirty="0">
                <a:latin typeface="Arial" pitchFamily="34" charset="0"/>
                <a:cs typeface="Arial" pitchFamily="34" charset="0"/>
              </a:rPr>
              <a:t> </a:t>
            </a:r>
          </a:p>
          <a:p>
            <a:pPr algn="ctr">
              <a:buNone/>
            </a:pPr>
            <a:r>
              <a:rPr lang="tr-TR" sz="2000" dirty="0">
                <a:latin typeface="Arial" pitchFamily="34" charset="0"/>
                <a:cs typeface="Arial" pitchFamily="34" charset="0"/>
              </a:rPr>
              <a:t> </a:t>
            </a:r>
          </a:p>
          <a:p>
            <a:pPr algn="ctr">
              <a:buNone/>
            </a:pPr>
            <a:r>
              <a:rPr lang="tr-TR" sz="2000" dirty="0">
                <a:latin typeface="Arial" pitchFamily="34" charset="0"/>
                <a:cs typeface="Arial" pitchFamily="34" charset="0"/>
              </a:rPr>
              <a:t>T.C.</a:t>
            </a:r>
          </a:p>
          <a:p>
            <a:pPr algn="ctr">
              <a:buNone/>
            </a:pPr>
            <a:r>
              <a:rPr lang="tr-TR" sz="2000" dirty="0">
                <a:latin typeface="Arial" pitchFamily="34" charset="0"/>
                <a:cs typeface="Arial" pitchFamily="34" charset="0"/>
              </a:rPr>
              <a:t>KARAYOLLARI GENEL MÜDÜRLÜĞÜ</a:t>
            </a:r>
          </a:p>
          <a:p>
            <a:pPr algn="ctr">
              <a:buNone/>
            </a:pPr>
            <a:r>
              <a:rPr lang="tr-TR" sz="2000" dirty="0">
                <a:latin typeface="Arial" pitchFamily="34" charset="0"/>
                <a:cs typeface="Arial" pitchFamily="34" charset="0"/>
              </a:rPr>
              <a:t>4. Bölge Müdürlüğü </a:t>
            </a:r>
          </a:p>
          <a:p>
            <a:pPr algn="ctr">
              <a:buNone/>
            </a:pPr>
            <a:endParaRPr lang="tr-TR" sz="2000" dirty="0">
              <a:latin typeface="Arial" pitchFamily="34" charset="0"/>
              <a:cs typeface="Arial" pitchFamily="34" charset="0"/>
            </a:endParaRPr>
          </a:p>
          <a:p>
            <a:pPr algn="ctr">
              <a:buNone/>
            </a:pPr>
            <a:endParaRPr lang="tr-TR" sz="2000" dirty="0">
              <a:latin typeface="Arial" pitchFamily="34" charset="0"/>
              <a:cs typeface="Arial" pitchFamily="34" charset="0"/>
            </a:endParaRPr>
          </a:p>
          <a:p>
            <a:pPr algn="ctr">
              <a:buNone/>
            </a:pPr>
            <a:r>
              <a:rPr lang="tr-TR" sz="2000" dirty="0">
                <a:latin typeface="Arial" pitchFamily="34" charset="0"/>
                <a:cs typeface="Arial" pitchFamily="34" charset="0"/>
              </a:rPr>
              <a:t> </a:t>
            </a:r>
          </a:p>
          <a:p>
            <a:pPr algn="ctr">
              <a:buNone/>
            </a:pPr>
            <a:r>
              <a:rPr lang="tr-TR" sz="2000" dirty="0">
                <a:latin typeface="Arial" pitchFamily="34" charset="0"/>
                <a:cs typeface="Arial" pitchFamily="34" charset="0"/>
              </a:rPr>
              <a:t>T.C.</a:t>
            </a:r>
          </a:p>
          <a:p>
            <a:pPr algn="ctr">
              <a:buNone/>
            </a:pPr>
            <a:r>
              <a:rPr lang="tr-TR" sz="2000" dirty="0">
                <a:latin typeface="Arial" pitchFamily="34" charset="0"/>
                <a:cs typeface="Arial" pitchFamily="34" charset="0"/>
              </a:rPr>
              <a:t>GELİR İDARESİ BAŞKANLIĞI</a:t>
            </a:r>
          </a:p>
          <a:p>
            <a:pPr algn="ctr">
              <a:buNone/>
            </a:pPr>
            <a:r>
              <a:rPr lang="tr-TR" sz="2000" dirty="0">
                <a:latin typeface="Arial" pitchFamily="34" charset="0"/>
                <a:cs typeface="Arial" pitchFamily="34" charset="0"/>
              </a:rPr>
              <a:t>Diyarbakır Vergi Dairesi Başkanlığı</a:t>
            </a:r>
          </a:p>
        </p:txBody>
      </p:sp>
      <p:sp>
        <p:nvSpPr>
          <p:cNvPr id="13" name="12 Altbilgi Yer Tutucusu"/>
          <p:cNvSpPr>
            <a:spLocks noGrp="1"/>
          </p:cNvSpPr>
          <p:nvPr>
            <p:ph type="ftr" sz="quarter" idx="11"/>
          </p:nvPr>
        </p:nvSpPr>
        <p:spPr/>
        <p:txBody>
          <a:bodyPr/>
          <a:lstStyle/>
          <a:p>
            <a:r>
              <a:rPr lang="tr-TR"/>
              <a:t>Personel Hizmetleri Başkanlığı</a:t>
            </a:r>
            <a:endParaRPr lang="tr-TR" dirty="0"/>
          </a:p>
        </p:txBody>
      </p:sp>
      <p:sp>
        <p:nvSpPr>
          <p:cNvPr id="12" name="11 Slayt Numarası Yer Tutucusu"/>
          <p:cNvSpPr>
            <a:spLocks noGrp="1"/>
          </p:cNvSpPr>
          <p:nvPr>
            <p:ph type="sldNum" sz="quarter" idx="12"/>
          </p:nvPr>
        </p:nvSpPr>
        <p:spPr/>
        <p:txBody>
          <a:bodyPr/>
          <a:lstStyle/>
          <a:p>
            <a:fld id="{216F07E3-2268-4DE3-9351-58CC78963B01}" type="slidenum">
              <a:rPr lang="tr-TR" smtClean="0"/>
              <a:pPr/>
              <a:t>32</a:t>
            </a:fld>
            <a:endParaRPr lang="tr-TR" dirty="0"/>
          </a:p>
        </p:txBody>
      </p:sp>
      <p:sp>
        <p:nvSpPr>
          <p:cNvPr id="14" name="13 Metin kutusu"/>
          <p:cNvSpPr txBox="1"/>
          <p:nvPr/>
        </p:nvSpPr>
        <p:spPr>
          <a:xfrm>
            <a:off x="5481713" y="1975209"/>
            <a:ext cx="3071834" cy="338554"/>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buNone/>
            </a:pPr>
            <a:r>
              <a:rPr lang="tr-TR" sz="1600" dirty="0">
                <a:solidFill>
                  <a:srgbClr val="FF0000"/>
                </a:solidFill>
              </a:rPr>
              <a:t>Bölge Teşkilatı İdaresi Örneği:</a:t>
            </a:r>
          </a:p>
        </p:txBody>
      </p:sp>
      <p:sp>
        <p:nvSpPr>
          <p:cNvPr id="16" name="15 Metin kutusu"/>
          <p:cNvSpPr txBox="1"/>
          <p:nvPr/>
        </p:nvSpPr>
        <p:spPr>
          <a:xfrm>
            <a:off x="5481713" y="3881409"/>
            <a:ext cx="5786478" cy="338554"/>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buNone/>
            </a:pPr>
            <a:r>
              <a:rPr lang="tr-TR" sz="1600" dirty="0">
                <a:solidFill>
                  <a:srgbClr val="FF0000"/>
                </a:solidFill>
              </a:rPr>
              <a:t>Doğrudan Merkezi Teşkilata Bağlı Taşra Teşkilatı İdaresi Örneği</a:t>
            </a:r>
            <a:r>
              <a:rPr lang="tr-TR" sz="1600" u="sng" dirty="0"/>
              <a:t>:</a:t>
            </a:r>
            <a:endParaRPr lang="tr-TR" sz="1600" dirty="0"/>
          </a:p>
        </p:txBody>
      </p:sp>
    </p:spTree>
    <p:extLst>
      <p:ext uri="{BB962C8B-B14F-4D97-AF65-F5344CB8AC3E}">
        <p14:creationId xmlns:p14="http://schemas.microsoft.com/office/powerpoint/2010/main" val="1980804971"/>
      </p:ext>
    </p:extLst>
  </p:cSld>
  <p:clrMapOvr>
    <a:masterClrMapping/>
  </p:clrMapOvr>
  <p:transition spd="slow">
    <p:push dir="u"/>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4099" name="Picture 3" descr="C:\Users\selda.sayin\Desktop\Adsız1.png"/>
          <p:cNvPicPr>
            <a:picLocks noGrp="1" noChangeAspect="1" noChangeArrowheads="1"/>
          </p:cNvPicPr>
          <p:nvPr>
            <p:ph sz="half" idx="2"/>
          </p:nvPr>
        </p:nvPicPr>
        <p:blipFill>
          <a:blip r:embed="rId4"/>
          <a:srcRect/>
          <a:stretch>
            <a:fillRect/>
          </a:stretch>
        </p:blipFill>
        <p:spPr bwMode="auto">
          <a:xfrm>
            <a:off x="7067391" y="2263575"/>
            <a:ext cx="4670420" cy="2533367"/>
          </a:xfrm>
          <a:prstGeom prst="rect">
            <a:avLst/>
          </a:prstGeom>
          <a:ln w="57150" cap="sq">
            <a:solidFill>
              <a:srgbClr val="FF0000"/>
            </a:solidFill>
            <a:prstDash val="solid"/>
            <a:miter lim="800000"/>
          </a:ln>
          <a:effectLst>
            <a:outerShdw blurRad="50800" dist="38100" dir="2700000" algn="tl" rotWithShape="0">
              <a:srgbClr val="000000">
                <a:alpha val="43000"/>
              </a:srgbClr>
            </a:outerShdw>
          </a:effectLst>
        </p:spPr>
      </p:pic>
      <p:sp>
        <p:nvSpPr>
          <p:cNvPr id="7" name="6 İçerik Yer Tutucusu"/>
          <p:cNvSpPr>
            <a:spLocks noGrp="1"/>
          </p:cNvSpPr>
          <p:nvPr>
            <p:ph sz="half" idx="1"/>
          </p:nvPr>
        </p:nvSpPr>
        <p:spPr>
          <a:xfrm>
            <a:off x="609521" y="1600201"/>
            <a:ext cx="6057189" cy="4525963"/>
          </a:xfrm>
        </p:spPr>
        <p:txBody>
          <a:bodyPr>
            <a:normAutofit lnSpcReduction="10000"/>
          </a:bodyPr>
          <a:lstStyle/>
          <a:p>
            <a:pPr algn="just"/>
            <a:r>
              <a:rPr lang="tr-TR" sz="2400" dirty="0"/>
              <a:t>Belgelerde sayı bulunması zorunludur. </a:t>
            </a:r>
          </a:p>
          <a:p>
            <a:pPr algn="just">
              <a:buNone/>
            </a:pPr>
            <a:endParaRPr lang="tr-TR" sz="2400" dirty="0"/>
          </a:p>
          <a:p>
            <a:pPr algn="just"/>
            <a:r>
              <a:rPr lang="tr-TR" sz="2400" dirty="0"/>
              <a:t>“Sayı:” yan başlığı, başlığın son satırından itibaren </a:t>
            </a:r>
            <a:r>
              <a:rPr lang="tr-TR" sz="2400" b="1" dirty="0">
                <a:solidFill>
                  <a:srgbClr val="FF0000"/>
                </a:solidFill>
              </a:rPr>
              <a:t>iki satır boşluk </a:t>
            </a:r>
            <a:r>
              <a:rPr lang="tr-TR" sz="2400" dirty="0"/>
              <a:t>bırakılarak ve yazı alanının solundan başlanarak </a:t>
            </a:r>
            <a:r>
              <a:rPr lang="tr-TR" sz="2400" dirty="0" smtClean="0"/>
              <a:t>yazılır</a:t>
            </a:r>
          </a:p>
          <a:p>
            <a:pPr marL="0" indent="0" algn="just">
              <a:buNone/>
            </a:pPr>
            <a:endParaRPr lang="tr-TR" sz="2400" dirty="0"/>
          </a:p>
          <a:p>
            <a:pPr marL="457154" lvl="1" indent="-457154" algn="just">
              <a:buFont typeface="Arial" pitchFamily="34" charset="0"/>
              <a:buChar char="•"/>
            </a:pPr>
            <a:r>
              <a:rPr lang="tr-TR" sz="2400" dirty="0"/>
              <a:t>Elektronik ortamda güvenli elektronik imza ile hazırlanan belgelerin kayıt numarası, başına </a:t>
            </a:r>
            <a:r>
              <a:rPr lang="tr-TR" sz="2400" b="1" dirty="0">
                <a:solidFill>
                  <a:srgbClr val="FF0000"/>
                </a:solidFill>
              </a:rPr>
              <a:t>“E.” </a:t>
            </a:r>
            <a:r>
              <a:rPr lang="tr-TR" sz="2400" dirty="0"/>
              <a:t>ibaresi konularak yazılır </a:t>
            </a:r>
            <a:endParaRPr lang="tr-TR" sz="2400" dirty="0" smtClean="0"/>
          </a:p>
          <a:p>
            <a:pPr marL="457154" lvl="1" indent="-457154" algn="just">
              <a:buFont typeface="Arial" pitchFamily="34" charset="0"/>
              <a:buChar char="•"/>
            </a:pPr>
            <a:endParaRPr lang="tr-TR" sz="2400" b="1" dirty="0"/>
          </a:p>
          <a:p>
            <a:pPr marL="457154" lvl="1" indent="-457154" algn="just">
              <a:buNone/>
            </a:pPr>
            <a:r>
              <a:rPr lang="tr-TR" sz="2400" dirty="0"/>
              <a:t>	Bu belgelerde sayı bilgisine belge üstverisinde veya belge üzerinde yer verilir. </a:t>
            </a:r>
          </a:p>
          <a:p>
            <a:pPr algn="just"/>
            <a:endParaRPr lang="tr-TR" sz="2400" dirty="0"/>
          </a:p>
        </p:txBody>
      </p:sp>
      <p:sp>
        <p:nvSpPr>
          <p:cNvPr id="34" name="33 Altbilgi Yer Tutucusu"/>
          <p:cNvSpPr>
            <a:spLocks noGrp="1"/>
          </p:cNvSpPr>
          <p:nvPr>
            <p:ph type="ftr" sz="quarter" idx="11"/>
          </p:nvPr>
        </p:nvSpPr>
        <p:spPr/>
        <p:txBody>
          <a:bodyPr/>
          <a:lstStyle/>
          <a:p>
            <a:r>
              <a:rPr lang="tr-TR"/>
              <a:t>Personel Hizmetleri Başkanlığı</a:t>
            </a:r>
            <a:endParaRPr lang="tr-TR" dirty="0"/>
          </a:p>
        </p:txBody>
      </p:sp>
      <p:sp>
        <p:nvSpPr>
          <p:cNvPr id="33" name="32 Slayt Numarası Yer Tutucusu"/>
          <p:cNvSpPr>
            <a:spLocks noGrp="1"/>
          </p:cNvSpPr>
          <p:nvPr>
            <p:ph type="sldNum" sz="quarter" idx="12"/>
          </p:nvPr>
        </p:nvSpPr>
        <p:spPr/>
        <p:txBody>
          <a:bodyPr/>
          <a:lstStyle/>
          <a:p>
            <a:fld id="{216F07E3-2268-4DE3-9351-58CC78963B01}" type="slidenum">
              <a:rPr lang="tr-TR" smtClean="0"/>
              <a:pPr/>
              <a:t>33</a:t>
            </a:fld>
            <a:endParaRPr lang="tr-TR" dirty="0"/>
          </a:p>
        </p:txBody>
      </p:sp>
      <p:sp>
        <p:nvSpPr>
          <p:cNvPr id="9" name="5 Başlık"/>
          <p:cNvSpPr txBox="1">
            <a:spLocks/>
          </p:cNvSpPr>
          <p:nvPr/>
        </p:nvSpPr>
        <p:spPr>
          <a:xfrm>
            <a:off x="609520" y="274639"/>
            <a:ext cx="11246325" cy="1143000"/>
          </a:xfrm>
          <a:prstGeom prst="rect">
            <a:avLst/>
          </a:prstGeom>
        </p:spPr>
        <p:txBody>
          <a:bodyPr vert="horz" lIns="121908" tIns="60954" rIns="121908" bIns="60954" rtlCol="0" anchor="t">
            <a:noAutofit/>
          </a:bodyPr>
          <a:lstStyle/>
          <a:p>
            <a:pPr marL="0" marR="0" lvl="0" indent="0" algn="ctr" defTabSz="1219078" rtl="0" eaLnBrk="1" fontAlgn="auto" latinLnBrk="0" hangingPunct="1">
              <a:lnSpc>
                <a:spcPct val="100000"/>
              </a:lnSpc>
              <a:spcBef>
                <a:spcPct val="0"/>
              </a:spcBef>
              <a:spcAft>
                <a:spcPts val="0"/>
              </a:spcAft>
              <a:buClrTx/>
              <a:buSzTx/>
              <a:buFontTx/>
              <a:buNone/>
              <a:tabLst/>
              <a:defRPr/>
            </a:pPr>
            <a:r>
              <a:rPr kumimoji="0" lang="tr-TR" sz="4800" b="1" i="0" u="none" strike="noStrike" kern="1200" cap="none" spc="0" normalizeH="0" baseline="0" noProof="0" dirty="0">
                <a:ln>
                  <a:noFill/>
                </a:ln>
                <a:solidFill>
                  <a:srgbClr val="FF0000"/>
                </a:solidFill>
                <a:effectLst/>
                <a:uLnTx/>
                <a:uFillTx/>
                <a:latin typeface="+mj-lt"/>
                <a:ea typeface="+mj-ea"/>
                <a:cs typeface="+mj-cs"/>
              </a:rPr>
              <a:t>SAYI</a:t>
            </a:r>
          </a:p>
        </p:txBody>
      </p:sp>
      <p:sp>
        <p:nvSpPr>
          <p:cNvPr id="10" name="11 Metin kutusu"/>
          <p:cNvSpPr txBox="1"/>
          <p:nvPr/>
        </p:nvSpPr>
        <p:spPr>
          <a:xfrm>
            <a:off x="9667106" y="3357562"/>
            <a:ext cx="1238097" cy="180000"/>
          </a:xfrm>
          <a:prstGeom prst="rect">
            <a:avLst/>
          </a:prstGeom>
          <a:ln>
            <a:solidFill>
              <a:srgbClr val="FF0000"/>
            </a:solidFill>
          </a:ln>
        </p:spPr>
        <p:style>
          <a:lnRef idx="2">
            <a:schemeClr val="accent2"/>
          </a:lnRef>
          <a:fillRef idx="1">
            <a:schemeClr val="lt1"/>
          </a:fillRef>
          <a:effectRef idx="0">
            <a:schemeClr val="accent2"/>
          </a:effectRef>
          <a:fontRef idx="minor">
            <a:schemeClr val="dk1"/>
          </a:fontRef>
        </p:style>
        <p:txBody>
          <a:bodyPr wrap="square" lIns="121908" tIns="60954" rIns="121908" bIns="60954" rtlCol="0" anchor="ctr">
            <a:spAutoFit/>
          </a:bodyPr>
          <a:lstStyle/>
          <a:p>
            <a:pPr algn="ctr"/>
            <a:r>
              <a:rPr lang="tr-TR" sz="1300" dirty="0"/>
              <a:t>2 Satır</a:t>
            </a:r>
          </a:p>
        </p:txBody>
      </p:sp>
      <p:cxnSp>
        <p:nvCxnSpPr>
          <p:cNvPr id="11" name="19 Düz Ok Bağlayıcısı"/>
          <p:cNvCxnSpPr/>
          <p:nvPr/>
        </p:nvCxnSpPr>
        <p:spPr>
          <a:xfrm rot="5400000">
            <a:off x="9132379" y="3463661"/>
            <a:ext cx="357191" cy="2117"/>
          </a:xfrm>
          <a:prstGeom prst="straightConnector1">
            <a:avLst/>
          </a:prstGeom>
          <a:ln w="1270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13" name="Dikdörtgen 2"/>
          <p:cNvSpPr/>
          <p:nvPr/>
        </p:nvSpPr>
        <p:spPr>
          <a:xfrm>
            <a:off x="6632171" y="5345814"/>
            <a:ext cx="5223674" cy="461665"/>
          </a:xfrm>
          <a:prstGeom prst="rect">
            <a:avLst/>
          </a:prstGeom>
        </p:spPr>
        <p:style>
          <a:lnRef idx="2">
            <a:schemeClr val="accent4"/>
          </a:lnRef>
          <a:fillRef idx="1">
            <a:schemeClr val="lt1"/>
          </a:fillRef>
          <a:effectRef idx="0">
            <a:schemeClr val="accent4"/>
          </a:effectRef>
          <a:fontRef idx="minor">
            <a:schemeClr val="dk1"/>
          </a:fontRef>
        </p:style>
        <p:txBody>
          <a:bodyPr wrap="none">
            <a:spAutoFit/>
          </a:bodyPr>
          <a:lstStyle/>
          <a:p>
            <a:pPr algn="ctr"/>
            <a:r>
              <a:rPr lang="tr-TR" dirty="0">
                <a:latin typeface="Calibri" panose="020F0502020204030204" pitchFamily="34" charset="0"/>
                <a:cs typeface="Times New Roman" panose="02020603050405020304" pitchFamily="18" charset="0"/>
              </a:rPr>
              <a:t> EBYS Sayı Örneği: 69471265-902-</a:t>
            </a:r>
            <a:r>
              <a:rPr lang="tr-TR" dirty="0">
                <a:solidFill>
                  <a:srgbClr val="FF0000"/>
                </a:solidFill>
                <a:latin typeface="Calibri" panose="020F0502020204030204" pitchFamily="34" charset="0"/>
                <a:cs typeface="Times New Roman" panose="02020603050405020304" pitchFamily="18" charset="0"/>
              </a:rPr>
              <a:t>E.</a:t>
            </a:r>
            <a:r>
              <a:rPr lang="tr-TR" dirty="0">
                <a:latin typeface="Calibri" panose="020F0502020204030204" pitchFamily="34" charset="0"/>
                <a:cs typeface="Times New Roman" panose="02020603050405020304" pitchFamily="18" charset="0"/>
              </a:rPr>
              <a:t>4752</a:t>
            </a:r>
            <a:endParaRPr lang="tr-TR" dirty="0"/>
          </a:p>
        </p:txBody>
      </p:sp>
      <p:sp>
        <p:nvSpPr>
          <p:cNvPr id="24" name="Aşağı Ok 23"/>
          <p:cNvSpPr/>
          <p:nvPr/>
        </p:nvSpPr>
        <p:spPr>
          <a:xfrm>
            <a:off x="10415686" y="1268761"/>
            <a:ext cx="648072" cy="936104"/>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tr-TR"/>
          </a:p>
        </p:txBody>
      </p:sp>
      <p:sp>
        <p:nvSpPr>
          <p:cNvPr id="25" name="Dikdörtgen 24"/>
          <p:cNvSpPr/>
          <p:nvPr/>
        </p:nvSpPr>
        <p:spPr>
          <a:xfrm>
            <a:off x="7351686" y="3537562"/>
            <a:ext cx="1780694" cy="907584"/>
          </a:xfrm>
          <a:prstGeom prst="rect">
            <a:avLst/>
          </a:prstGeom>
          <a:noFill/>
          <a:ln w="57150">
            <a:solidFill>
              <a:schemeClr val="tx2"/>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tr-TR"/>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900" b="1" dirty="0">
                <a:solidFill>
                  <a:srgbClr val="FF0000"/>
                </a:solidFill>
              </a:rPr>
              <a:t>SAYI</a:t>
            </a:r>
            <a:endParaRPr lang="tr-TR" sz="2400" b="1" dirty="0">
              <a:solidFill>
                <a:srgbClr val="FF0000"/>
              </a:solidFill>
            </a:endParaRPr>
          </a:p>
        </p:txBody>
      </p:sp>
      <p:sp>
        <p:nvSpPr>
          <p:cNvPr id="29" name="28 İçerik Yer Tutucusu"/>
          <p:cNvSpPr>
            <a:spLocks noGrp="1"/>
          </p:cNvSpPr>
          <p:nvPr>
            <p:ph sz="half" idx="2"/>
          </p:nvPr>
        </p:nvSpPr>
        <p:spPr>
          <a:xfrm>
            <a:off x="6196793" y="1124745"/>
            <a:ext cx="5384099" cy="5001420"/>
          </a:xfrm>
        </p:spPr>
        <p:txBody>
          <a:bodyPr>
            <a:normAutofit fontScale="70000" lnSpcReduction="20000"/>
          </a:bodyPr>
          <a:lstStyle/>
          <a:p>
            <a:pPr algn="just"/>
            <a:r>
              <a:rPr lang="tr-TR" sz="2400" dirty="0"/>
              <a:t>“</a:t>
            </a:r>
            <a:r>
              <a:rPr lang="tr-TR" sz="2800" dirty="0"/>
              <a:t>Sayı:” sırasıyla; </a:t>
            </a:r>
          </a:p>
          <a:p>
            <a:pPr marL="0" indent="0" algn="just">
              <a:buNone/>
            </a:pPr>
            <a:endParaRPr lang="tr-TR" sz="2800" dirty="0"/>
          </a:p>
          <a:p>
            <a:pPr algn="just"/>
            <a:r>
              <a:rPr lang="tr-TR" sz="2800" b="1" dirty="0" err="1">
                <a:solidFill>
                  <a:srgbClr val="FF0000"/>
                </a:solidFill>
              </a:rPr>
              <a:t>DETSİS</a:t>
            </a:r>
            <a:r>
              <a:rPr lang="tr-TR" sz="2800" dirty="0" err="1"/>
              <a:t>’te</a:t>
            </a:r>
            <a:r>
              <a:rPr lang="tr-TR" sz="2800" dirty="0"/>
              <a:t> belirtilen </a:t>
            </a:r>
            <a:r>
              <a:rPr lang="tr-TR" sz="2800" b="1" dirty="0">
                <a:solidFill>
                  <a:srgbClr val="FF0000"/>
                </a:solidFill>
              </a:rPr>
              <a:t>Türkiye Cumhuriyeti Devlet Teşkilatı Numarası, </a:t>
            </a:r>
          </a:p>
          <a:p>
            <a:pPr marL="0" indent="0" algn="just">
              <a:buNone/>
            </a:pPr>
            <a:endParaRPr lang="tr-TR" sz="2800" dirty="0"/>
          </a:p>
          <a:p>
            <a:pPr algn="just"/>
            <a:r>
              <a:rPr lang="tr-TR" sz="2800" b="1" dirty="0">
                <a:solidFill>
                  <a:srgbClr val="FF0000"/>
                </a:solidFill>
              </a:rPr>
              <a:t>Standart dosya planı kodu </a:t>
            </a:r>
            <a:r>
              <a:rPr lang="tr-TR" sz="2800" dirty="0"/>
              <a:t>ile </a:t>
            </a:r>
            <a:r>
              <a:rPr lang="tr-TR" sz="2800" b="1" dirty="0">
                <a:solidFill>
                  <a:srgbClr val="FF0000"/>
                </a:solidFill>
              </a:rPr>
              <a:t>belge kayıt numarasından </a:t>
            </a:r>
            <a:r>
              <a:rPr lang="tr-TR" sz="2800" dirty="0"/>
              <a:t>oluşur ve bunların arasına kısa çizgi işareti </a:t>
            </a:r>
            <a:r>
              <a:rPr lang="tr-TR" sz="2800" b="1" dirty="0">
                <a:solidFill>
                  <a:srgbClr val="FF0000"/>
                </a:solidFill>
              </a:rPr>
              <a:t>(-)</a:t>
            </a:r>
            <a:r>
              <a:rPr lang="tr-TR" sz="2800" dirty="0"/>
              <a:t> konulur</a:t>
            </a:r>
          </a:p>
          <a:p>
            <a:pPr marL="0" indent="0" algn="just">
              <a:buNone/>
            </a:pPr>
            <a:endParaRPr lang="tr-TR" sz="2800" dirty="0"/>
          </a:p>
          <a:p>
            <a:pPr algn="just"/>
            <a:r>
              <a:rPr lang="tr-TR" sz="2800" dirty="0"/>
              <a:t>Belgede hem </a:t>
            </a:r>
            <a:r>
              <a:rPr lang="tr-TR" sz="2800" b="1" dirty="0">
                <a:solidFill>
                  <a:srgbClr val="FF0000"/>
                </a:solidFill>
              </a:rPr>
              <a:t>birim evrak bölümü </a:t>
            </a:r>
            <a:r>
              <a:rPr lang="tr-TR" sz="2800" dirty="0"/>
              <a:t>hem de </a:t>
            </a:r>
            <a:r>
              <a:rPr lang="tr-TR" sz="2800" b="1" dirty="0">
                <a:solidFill>
                  <a:srgbClr val="FF0000"/>
                </a:solidFill>
              </a:rPr>
              <a:t>genel evrak bölümü </a:t>
            </a:r>
            <a:r>
              <a:rPr lang="tr-TR" sz="2800" dirty="0"/>
              <a:t>tarafından verilen kayıt numarası bulunması halinde araya eğik çizgi işareti </a:t>
            </a:r>
            <a:r>
              <a:rPr lang="tr-TR" sz="2800" b="1" dirty="0">
                <a:solidFill>
                  <a:srgbClr val="FF0000"/>
                </a:solidFill>
              </a:rPr>
              <a:t>(/)</a:t>
            </a:r>
            <a:r>
              <a:rPr lang="tr-TR" sz="2800" dirty="0"/>
              <a:t> konulur</a:t>
            </a:r>
          </a:p>
          <a:p>
            <a:pPr algn="just"/>
            <a:endParaRPr lang="tr-TR" sz="2800" dirty="0"/>
          </a:p>
          <a:p>
            <a:pPr algn="just"/>
            <a:r>
              <a:rPr lang="tr-TR" sz="2800" dirty="0"/>
              <a:t>Bu belgeler için belge kayıt numarası olarak </a:t>
            </a:r>
            <a:r>
              <a:rPr lang="tr-TR" sz="2800" b="1" dirty="0">
                <a:solidFill>
                  <a:srgbClr val="FF0000"/>
                </a:solidFill>
              </a:rPr>
              <a:t>genel evrak bölümü </a:t>
            </a:r>
            <a:r>
              <a:rPr lang="tr-TR" sz="2800" dirty="0"/>
              <a:t>tarafından verilen kayıt numarası dikkate alınır</a:t>
            </a:r>
          </a:p>
          <a:p>
            <a:pPr algn="just"/>
            <a:endParaRPr lang="tr-TR" sz="2400" dirty="0"/>
          </a:p>
          <a:p>
            <a:pPr marL="0" indent="0" algn="just">
              <a:buNone/>
            </a:pPr>
            <a:endParaRPr lang="tr-TR" sz="2400" dirty="0"/>
          </a:p>
          <a:p>
            <a:endParaRPr lang="tr-TR" dirty="0"/>
          </a:p>
        </p:txBody>
      </p:sp>
      <p:sp>
        <p:nvSpPr>
          <p:cNvPr id="41" name="40 Altbilgi Yer Tutucusu"/>
          <p:cNvSpPr>
            <a:spLocks noGrp="1"/>
          </p:cNvSpPr>
          <p:nvPr>
            <p:ph type="ftr" sz="quarter" idx="11"/>
          </p:nvPr>
        </p:nvSpPr>
        <p:spPr/>
        <p:txBody>
          <a:bodyPr/>
          <a:lstStyle/>
          <a:p>
            <a:r>
              <a:rPr lang="tr-TR"/>
              <a:t>Personel Hizmetleri Başkanlığı</a:t>
            </a:r>
            <a:endParaRPr lang="tr-TR" dirty="0"/>
          </a:p>
        </p:txBody>
      </p:sp>
      <p:sp>
        <p:nvSpPr>
          <p:cNvPr id="40" name="39 Slayt Numarası Yer Tutucusu"/>
          <p:cNvSpPr>
            <a:spLocks noGrp="1"/>
          </p:cNvSpPr>
          <p:nvPr>
            <p:ph type="sldNum" sz="quarter" idx="12"/>
          </p:nvPr>
        </p:nvSpPr>
        <p:spPr/>
        <p:txBody>
          <a:bodyPr/>
          <a:lstStyle/>
          <a:p>
            <a:fld id="{216F07E3-2268-4DE3-9351-58CC78963B01}" type="slidenum">
              <a:rPr lang="tr-TR" smtClean="0"/>
              <a:pPr/>
              <a:t>34</a:t>
            </a:fld>
            <a:endParaRPr lang="tr-TR" dirty="0"/>
          </a:p>
        </p:txBody>
      </p:sp>
      <p:sp>
        <p:nvSpPr>
          <p:cNvPr id="17" name="Text Box 54"/>
          <p:cNvSpPr txBox="1">
            <a:spLocks noChangeArrowheads="1"/>
          </p:cNvSpPr>
          <p:nvPr/>
        </p:nvSpPr>
        <p:spPr bwMode="auto">
          <a:xfrm>
            <a:off x="237291" y="1428736"/>
            <a:ext cx="2143140" cy="681614"/>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tr-TR" altLang="tr-TR" sz="1400" b="1" i="0" u="none" strike="noStrike" cap="none" normalizeH="0" baseline="0" dirty="0">
                <a:ln>
                  <a:noFill/>
                </a:ln>
                <a:solidFill>
                  <a:schemeClr val="tx1"/>
                </a:solidFill>
                <a:effectLst/>
                <a:latin typeface="Calibri" panose="020F0502020204030204" pitchFamily="34" charset="0"/>
              </a:rPr>
              <a:t>Türkiye Cumhuriyeti Devlet Teşkilatı Numarası</a:t>
            </a:r>
            <a:endParaRPr kumimoji="0" lang="tr-TR" altLang="tr-TR" sz="3200" b="1" i="0" u="none" strike="noStrike" cap="none" normalizeH="0" baseline="0" dirty="0">
              <a:ln>
                <a:noFill/>
              </a:ln>
              <a:solidFill>
                <a:schemeClr val="tx1"/>
              </a:solidFill>
              <a:effectLst/>
              <a:latin typeface="Arial" panose="020B0604020202020204" pitchFamily="34" charset="0"/>
            </a:endParaRPr>
          </a:p>
        </p:txBody>
      </p:sp>
      <p:sp>
        <p:nvSpPr>
          <p:cNvPr id="18" name="Text Box 56"/>
          <p:cNvSpPr txBox="1">
            <a:spLocks noChangeArrowheads="1"/>
          </p:cNvSpPr>
          <p:nvPr/>
        </p:nvSpPr>
        <p:spPr bwMode="auto">
          <a:xfrm>
            <a:off x="4880760" y="2357430"/>
            <a:ext cx="1297188" cy="539722"/>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tr-TR" altLang="tr-TR" sz="1400" b="1" i="0" u="none" strike="noStrike" cap="none" normalizeH="0" baseline="0" dirty="0">
                <a:ln>
                  <a:noFill/>
                </a:ln>
                <a:solidFill>
                  <a:schemeClr val="tx1"/>
                </a:solidFill>
                <a:effectLst/>
                <a:latin typeface="Calibri" panose="020F0502020204030204" pitchFamily="34" charset="0"/>
              </a:rPr>
              <a:t>Belge Kayıt Numarası</a:t>
            </a:r>
            <a:endParaRPr kumimoji="0" lang="tr-TR" altLang="tr-TR" sz="3200" b="1" i="0" u="none" strike="noStrike" cap="none" normalizeH="0" baseline="0" dirty="0">
              <a:ln>
                <a:noFill/>
              </a:ln>
              <a:solidFill>
                <a:schemeClr val="tx1"/>
              </a:solidFill>
              <a:effectLst/>
              <a:latin typeface="Arial" panose="020B0604020202020204" pitchFamily="34" charset="0"/>
            </a:endParaRPr>
          </a:p>
        </p:txBody>
      </p:sp>
      <p:cxnSp>
        <p:nvCxnSpPr>
          <p:cNvPr id="19" name="Düz Ok Bağlayıcısı 62"/>
          <p:cNvCxnSpPr/>
          <p:nvPr/>
        </p:nvCxnSpPr>
        <p:spPr>
          <a:xfrm rot="16200000" flipH="1">
            <a:off x="594480" y="2285992"/>
            <a:ext cx="928694" cy="78581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Düz Ok Bağlayıcısı 66"/>
          <p:cNvCxnSpPr/>
          <p:nvPr/>
        </p:nvCxnSpPr>
        <p:spPr>
          <a:xfrm rot="5400000">
            <a:off x="2344711" y="2464587"/>
            <a:ext cx="714380" cy="50006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1" name="Düz Ok Bağlayıcısı 69"/>
          <p:cNvCxnSpPr/>
          <p:nvPr/>
        </p:nvCxnSpPr>
        <p:spPr>
          <a:xfrm rot="10800000" flipV="1">
            <a:off x="4237818" y="2857496"/>
            <a:ext cx="642942" cy="28575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2" name="Text Box 53"/>
          <p:cNvSpPr txBox="1">
            <a:spLocks noChangeArrowheads="1"/>
          </p:cNvSpPr>
          <p:nvPr/>
        </p:nvSpPr>
        <p:spPr bwMode="auto">
          <a:xfrm>
            <a:off x="594480" y="3214686"/>
            <a:ext cx="4020313" cy="59289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68580" tIns="34290" rIns="68580" bIns="3429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800"/>
              </a:spcAft>
              <a:buClrTx/>
              <a:buSzTx/>
              <a:buFontTx/>
              <a:buNone/>
              <a:tabLst/>
            </a:pPr>
            <a:r>
              <a:rPr kumimoji="0" lang="tr-TR" altLang="tr-TR" b="1" i="0" u="sng" strike="noStrike" cap="none" normalizeH="0" baseline="0" dirty="0">
                <a:ln>
                  <a:noFill/>
                </a:ln>
                <a:solidFill>
                  <a:schemeClr val="tx1"/>
                </a:solidFill>
                <a:effectLst/>
                <a:latin typeface="Calibri" panose="020F0502020204030204" pitchFamily="34" charset="0"/>
              </a:rPr>
              <a:t>69471265</a:t>
            </a:r>
            <a:r>
              <a:rPr kumimoji="0" lang="tr-TR" altLang="tr-TR" b="1" i="0" u="none" strike="noStrike" cap="none" normalizeH="0" baseline="0" dirty="0">
                <a:ln>
                  <a:noFill/>
                </a:ln>
                <a:solidFill>
                  <a:schemeClr val="tx1"/>
                </a:solidFill>
                <a:effectLst/>
                <a:latin typeface="Calibri" panose="020F0502020204030204" pitchFamily="34" charset="0"/>
              </a:rPr>
              <a:t> </a:t>
            </a:r>
            <a:r>
              <a:rPr kumimoji="0" lang="tr-TR" altLang="tr-TR" b="1" i="0" u="none" strike="noStrike" cap="none" normalizeH="0" baseline="0" dirty="0">
                <a:ln>
                  <a:noFill/>
                </a:ln>
                <a:solidFill>
                  <a:schemeClr val="tx1"/>
                </a:solidFill>
                <a:effectLst/>
                <a:latin typeface="Times New Roman" panose="02020603050405020304" pitchFamily="18" charset="0"/>
              </a:rPr>
              <a:t>-</a:t>
            </a:r>
            <a:r>
              <a:rPr kumimoji="0" lang="tr-TR" altLang="tr-TR" b="1" i="0" u="none" strike="noStrike" cap="none" normalizeH="0" baseline="0" dirty="0">
                <a:ln>
                  <a:noFill/>
                </a:ln>
                <a:solidFill>
                  <a:schemeClr val="tx1"/>
                </a:solidFill>
                <a:effectLst/>
                <a:latin typeface="Calibri" panose="020F0502020204030204" pitchFamily="34" charset="0"/>
              </a:rPr>
              <a:t> </a:t>
            </a:r>
            <a:r>
              <a:rPr kumimoji="0" lang="tr-TR" altLang="tr-TR" b="1" i="0" u="sng" strike="noStrike" cap="none" normalizeH="0" baseline="0" dirty="0">
                <a:ln>
                  <a:noFill/>
                </a:ln>
                <a:solidFill>
                  <a:schemeClr val="tx1"/>
                </a:solidFill>
                <a:effectLst/>
                <a:latin typeface="Calibri" panose="020F0502020204030204" pitchFamily="34" charset="0"/>
              </a:rPr>
              <a:t>902</a:t>
            </a:r>
            <a:r>
              <a:rPr kumimoji="0" lang="tr-TR" altLang="tr-TR" b="1" i="0" u="none" strike="noStrike" cap="none" normalizeH="0" baseline="0" dirty="0">
                <a:ln>
                  <a:noFill/>
                </a:ln>
                <a:solidFill>
                  <a:schemeClr val="tx1"/>
                </a:solidFill>
                <a:effectLst/>
                <a:latin typeface="Calibri" panose="020F0502020204030204" pitchFamily="34" charset="0"/>
              </a:rPr>
              <a:t> </a:t>
            </a:r>
            <a:r>
              <a:rPr kumimoji="0" lang="tr-TR" altLang="tr-TR" b="1" i="0" u="none" strike="noStrike" cap="none" normalizeH="0" baseline="0" dirty="0">
                <a:ln>
                  <a:noFill/>
                </a:ln>
                <a:solidFill>
                  <a:schemeClr val="tx1"/>
                </a:solidFill>
                <a:effectLst/>
                <a:latin typeface="Times New Roman" panose="02020603050405020304" pitchFamily="18" charset="0"/>
              </a:rPr>
              <a:t>-</a:t>
            </a:r>
            <a:r>
              <a:rPr kumimoji="0" lang="tr-TR" altLang="tr-TR" b="1" i="0" u="none" strike="noStrike" cap="none" normalizeH="0" baseline="0" dirty="0">
                <a:ln>
                  <a:noFill/>
                </a:ln>
                <a:solidFill>
                  <a:schemeClr val="tx1"/>
                </a:solidFill>
                <a:effectLst/>
                <a:latin typeface="Calibri" panose="020F0502020204030204" pitchFamily="34" charset="0"/>
              </a:rPr>
              <a:t> </a:t>
            </a:r>
            <a:r>
              <a:rPr kumimoji="0" lang="tr-TR" altLang="tr-TR" b="1" i="0" u="sng" strike="noStrike" cap="none" normalizeH="0" baseline="0" dirty="0">
                <a:ln>
                  <a:noFill/>
                </a:ln>
                <a:solidFill>
                  <a:schemeClr val="tx1"/>
                </a:solidFill>
                <a:effectLst/>
                <a:latin typeface="Calibri" panose="020F0502020204030204" pitchFamily="34" charset="0"/>
              </a:rPr>
              <a:t>00536/3678 </a:t>
            </a:r>
            <a:endParaRPr kumimoji="0" lang="tr-TR" altLang="tr-TR" sz="2400" b="0" i="0" u="none" strike="noStrike" cap="none" normalizeH="0" baseline="0" dirty="0">
              <a:ln>
                <a:noFill/>
              </a:ln>
              <a:solidFill>
                <a:schemeClr val="tx1"/>
              </a:solidFill>
              <a:effectLst/>
              <a:latin typeface="Arial" panose="020B0604020202020204" pitchFamily="34" charset="0"/>
            </a:endParaRPr>
          </a:p>
        </p:txBody>
      </p:sp>
      <p:cxnSp>
        <p:nvCxnSpPr>
          <p:cNvPr id="23" name="Düz Ok Bağlayıcısı 72"/>
          <p:cNvCxnSpPr/>
          <p:nvPr/>
        </p:nvCxnSpPr>
        <p:spPr>
          <a:xfrm flipV="1">
            <a:off x="2780511" y="4000504"/>
            <a:ext cx="214314" cy="60645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Düz Ok Bağlayıcısı 74"/>
          <p:cNvCxnSpPr/>
          <p:nvPr/>
        </p:nvCxnSpPr>
        <p:spPr>
          <a:xfrm flipH="1" flipV="1">
            <a:off x="4094942" y="3857628"/>
            <a:ext cx="532912" cy="77735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5" name="Dikdörtgen 386"/>
          <p:cNvSpPr>
            <a:spLocks noChangeArrowheads="1"/>
          </p:cNvSpPr>
          <p:nvPr/>
        </p:nvSpPr>
        <p:spPr bwMode="auto">
          <a:xfrm>
            <a:off x="2094678" y="4714884"/>
            <a:ext cx="1585981" cy="571504"/>
          </a:xfrm>
          <a:prstGeom prst="rect">
            <a:avLst/>
          </a:prstGeom>
          <a:ln/>
          <a:extLst/>
        </p:spPr>
        <p:style>
          <a:lnRef idx="1">
            <a:schemeClr val="accent1"/>
          </a:lnRef>
          <a:fillRef idx="2">
            <a:schemeClr val="accent1"/>
          </a:fillRef>
          <a:effectRef idx="1">
            <a:schemeClr val="accent1"/>
          </a:effectRef>
          <a:fontRef idx="minor">
            <a:schemeClr val="dk1"/>
          </a:fontRef>
        </p:style>
        <p:txBody>
          <a:bodyPr vert="horz" wrap="square" lIns="0" tIns="0" rIns="0" bIns="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tr-TR" altLang="tr-TR" sz="1200" b="1" i="0" u="none" strike="noStrike" cap="none" normalizeH="0" baseline="0" dirty="0">
                <a:ln>
                  <a:noFill/>
                </a:ln>
                <a:solidFill>
                  <a:schemeClr val="tx1"/>
                </a:solidFill>
                <a:effectLst/>
                <a:latin typeface="Calibri" panose="020F0502020204030204" pitchFamily="34" charset="0"/>
              </a:rPr>
              <a:t>Birim</a:t>
            </a:r>
            <a:r>
              <a:rPr kumimoji="0" lang="tr-TR" altLang="tr-TR" sz="1200" b="1" i="0" u="none" strike="noStrike" cap="none" normalizeH="0" baseline="0" dirty="0">
                <a:ln>
                  <a:noFill/>
                </a:ln>
                <a:solidFill>
                  <a:srgbClr val="0000FF"/>
                </a:solidFill>
                <a:effectLst/>
                <a:latin typeface="Calibri" panose="020F0502020204030204" pitchFamily="34" charset="0"/>
              </a:rPr>
              <a:t> </a:t>
            </a:r>
            <a:r>
              <a:rPr kumimoji="0" lang="tr-TR" altLang="tr-TR" sz="1200" b="1" i="0" u="none" strike="noStrike" cap="none" normalizeH="0" baseline="0" dirty="0">
                <a:ln>
                  <a:noFill/>
                </a:ln>
                <a:solidFill>
                  <a:schemeClr val="tx1"/>
                </a:solidFill>
                <a:effectLst/>
                <a:latin typeface="Calibri" panose="020F0502020204030204" pitchFamily="34" charset="0"/>
              </a:rPr>
              <a:t>Evrak</a:t>
            </a:r>
            <a:r>
              <a:rPr kumimoji="0" lang="tr-TR" altLang="tr-TR" sz="1200" b="1" i="0" u="none" strike="noStrike" cap="none" normalizeH="0" baseline="0" dirty="0">
                <a:ln>
                  <a:noFill/>
                </a:ln>
                <a:solidFill>
                  <a:srgbClr val="0000FF"/>
                </a:solidFill>
                <a:effectLst/>
                <a:latin typeface="Calibri" panose="020F0502020204030204" pitchFamily="34" charset="0"/>
              </a:rPr>
              <a:t> </a:t>
            </a:r>
            <a:r>
              <a:rPr kumimoji="0" lang="tr-TR" altLang="tr-TR" sz="1200" b="1" i="0" u="none" strike="noStrike" cap="none" normalizeH="0" baseline="0" dirty="0">
                <a:ln>
                  <a:noFill/>
                </a:ln>
                <a:solidFill>
                  <a:schemeClr val="tx1"/>
                </a:solidFill>
                <a:effectLst/>
                <a:latin typeface="Calibri" panose="020F0502020204030204" pitchFamily="34" charset="0"/>
              </a:rPr>
              <a:t>Bölümü</a:t>
            </a:r>
            <a:r>
              <a:rPr kumimoji="0" lang="en-US" altLang="tr-TR" sz="1200" b="1" i="0" u="none" strike="noStrike" cap="none" normalizeH="0" baseline="0" dirty="0">
                <a:ln>
                  <a:noFill/>
                </a:ln>
                <a:solidFill>
                  <a:schemeClr val="tx1"/>
                </a:solidFill>
                <a:effectLst/>
                <a:latin typeface="Calibri" panose="020F0502020204030204" pitchFamily="34" charset="0"/>
              </a:rPr>
              <a:t/>
            </a:r>
            <a:br>
              <a:rPr kumimoji="0" lang="en-US" altLang="tr-TR" sz="1200" b="1" i="0" u="none" strike="noStrike" cap="none" normalizeH="0" baseline="0" dirty="0">
                <a:ln>
                  <a:noFill/>
                </a:ln>
                <a:solidFill>
                  <a:schemeClr val="tx1"/>
                </a:solidFill>
                <a:effectLst/>
                <a:latin typeface="Calibri" panose="020F0502020204030204" pitchFamily="34" charset="0"/>
              </a:rPr>
            </a:br>
            <a:r>
              <a:rPr kumimoji="0" lang="tr-TR" altLang="tr-TR" sz="1200" b="1" i="0" u="none" strike="noStrike" cap="none" normalizeH="0" baseline="0" dirty="0">
                <a:ln>
                  <a:noFill/>
                </a:ln>
                <a:solidFill>
                  <a:schemeClr val="tx1"/>
                </a:solidFill>
                <a:effectLst/>
                <a:latin typeface="Calibri" panose="020F0502020204030204" pitchFamily="34" charset="0"/>
              </a:rPr>
              <a:t>Kayıt</a:t>
            </a:r>
            <a:r>
              <a:rPr kumimoji="0" lang="tr-TR" altLang="tr-TR" sz="1200" b="1" i="0" u="none" strike="noStrike" cap="none" normalizeH="0" baseline="0" dirty="0">
                <a:ln>
                  <a:noFill/>
                </a:ln>
                <a:solidFill>
                  <a:srgbClr val="0000FF"/>
                </a:solidFill>
                <a:effectLst/>
                <a:latin typeface="Calibri" panose="020F0502020204030204" pitchFamily="34" charset="0"/>
              </a:rPr>
              <a:t> </a:t>
            </a:r>
            <a:r>
              <a:rPr kumimoji="0" lang="tr-TR" altLang="tr-TR" sz="1200" b="1" i="0" u="none" strike="noStrike" cap="none" normalizeH="0" baseline="0" dirty="0">
                <a:ln>
                  <a:noFill/>
                </a:ln>
                <a:solidFill>
                  <a:schemeClr val="tx1"/>
                </a:solidFill>
                <a:effectLst/>
                <a:latin typeface="Calibri" panose="020F0502020204030204" pitchFamily="34" charset="0"/>
              </a:rPr>
              <a:t>Numarası</a:t>
            </a:r>
            <a:endParaRPr kumimoji="0" lang="tr-TR" altLang="tr-TR" sz="2800" b="1" i="0" u="none" strike="noStrike" cap="none" normalizeH="0" baseline="0" dirty="0">
              <a:ln>
                <a:noFill/>
              </a:ln>
              <a:solidFill>
                <a:schemeClr val="tx1"/>
              </a:solidFill>
              <a:effectLst/>
              <a:latin typeface="Arial" panose="020B0604020202020204" pitchFamily="34" charset="0"/>
            </a:endParaRPr>
          </a:p>
        </p:txBody>
      </p:sp>
      <p:sp>
        <p:nvSpPr>
          <p:cNvPr id="26" name="Dikdörtgen 386"/>
          <p:cNvSpPr>
            <a:spLocks noChangeArrowheads="1"/>
          </p:cNvSpPr>
          <p:nvPr/>
        </p:nvSpPr>
        <p:spPr bwMode="auto">
          <a:xfrm>
            <a:off x="3809190" y="4714884"/>
            <a:ext cx="1639997" cy="571504"/>
          </a:xfrm>
          <a:prstGeom prst="rect">
            <a:avLst/>
          </a:prstGeom>
          <a:ln/>
          <a:extLst/>
        </p:spPr>
        <p:style>
          <a:lnRef idx="1">
            <a:schemeClr val="accent1"/>
          </a:lnRef>
          <a:fillRef idx="2">
            <a:schemeClr val="accent1"/>
          </a:fillRef>
          <a:effectRef idx="1">
            <a:schemeClr val="accent1"/>
          </a:effectRef>
          <a:fontRef idx="minor">
            <a:schemeClr val="dk1"/>
          </a:fontRef>
        </p:style>
        <p:txBody>
          <a:bodyPr vert="horz" wrap="square" lIns="0" tIns="0" rIns="0" bIns="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tr-TR" altLang="tr-TR" sz="1200" b="1" i="0" u="none" strike="noStrike" cap="none" normalizeH="0" baseline="0" dirty="0">
                <a:ln>
                  <a:noFill/>
                </a:ln>
                <a:solidFill>
                  <a:schemeClr val="tx1"/>
                </a:solidFill>
                <a:effectLst/>
                <a:latin typeface="Calibri" panose="020F0502020204030204" pitchFamily="34" charset="0"/>
              </a:rPr>
              <a:t>Genel</a:t>
            </a:r>
            <a:r>
              <a:rPr kumimoji="0" lang="en-US" altLang="tr-TR" sz="1200" b="1" i="0" u="none" strike="noStrike" cap="none" normalizeH="0" baseline="0" dirty="0">
                <a:ln>
                  <a:noFill/>
                </a:ln>
                <a:solidFill>
                  <a:schemeClr val="tx1"/>
                </a:solidFill>
                <a:effectLst/>
                <a:latin typeface="Calibri" panose="020F0502020204030204" pitchFamily="34" charset="0"/>
              </a:rPr>
              <a:t> </a:t>
            </a:r>
            <a:r>
              <a:rPr kumimoji="0" lang="tr-TR" altLang="tr-TR" sz="1200" b="1" i="0" u="none" strike="noStrike" cap="none" normalizeH="0" baseline="0" dirty="0">
                <a:ln>
                  <a:noFill/>
                </a:ln>
                <a:solidFill>
                  <a:schemeClr val="tx1"/>
                </a:solidFill>
                <a:effectLst/>
                <a:latin typeface="Calibri" panose="020F0502020204030204" pitchFamily="34" charset="0"/>
              </a:rPr>
              <a:t>Evrak</a:t>
            </a:r>
            <a:r>
              <a:rPr kumimoji="0" lang="tr-TR" altLang="tr-TR" sz="1200" b="1" i="0" u="none" strike="noStrike" cap="none" normalizeH="0" dirty="0">
                <a:ln>
                  <a:noFill/>
                </a:ln>
                <a:solidFill>
                  <a:schemeClr val="tx1"/>
                </a:solidFill>
                <a:effectLst/>
                <a:latin typeface="Calibri" panose="020F0502020204030204" pitchFamily="34" charset="0"/>
              </a:rPr>
              <a:t> Bölümü</a:t>
            </a:r>
            <a:r>
              <a:rPr kumimoji="0" lang="en-US" altLang="tr-TR" sz="1200" b="1" i="0" u="none" strike="noStrike" cap="none" normalizeH="0" dirty="0">
                <a:ln>
                  <a:noFill/>
                </a:ln>
                <a:solidFill>
                  <a:schemeClr val="tx1"/>
                </a:solidFill>
                <a:effectLst/>
                <a:latin typeface="Calibri" panose="020F0502020204030204" pitchFamily="34" charset="0"/>
              </a:rPr>
              <a:t/>
            </a:r>
            <a:br>
              <a:rPr kumimoji="0" lang="en-US" altLang="tr-TR" sz="1200" b="1" i="0" u="none" strike="noStrike" cap="none" normalizeH="0" dirty="0">
                <a:ln>
                  <a:noFill/>
                </a:ln>
                <a:solidFill>
                  <a:schemeClr val="tx1"/>
                </a:solidFill>
                <a:effectLst/>
                <a:latin typeface="Calibri" panose="020F0502020204030204" pitchFamily="34" charset="0"/>
              </a:rPr>
            </a:br>
            <a:r>
              <a:rPr kumimoji="0" lang="tr-TR" altLang="tr-TR" sz="1200" b="1" i="0" u="none" strike="noStrike" cap="none" normalizeH="0" baseline="0" dirty="0">
                <a:ln>
                  <a:noFill/>
                </a:ln>
                <a:solidFill>
                  <a:schemeClr val="tx1"/>
                </a:solidFill>
                <a:effectLst/>
                <a:latin typeface="Calibri" panose="020F0502020204030204" pitchFamily="34" charset="0"/>
              </a:rPr>
              <a:t>Kayıt</a:t>
            </a:r>
            <a:r>
              <a:rPr kumimoji="0" lang="tr-TR" altLang="tr-TR" sz="1200" b="1" i="0" u="none" strike="noStrike" cap="none" normalizeH="0" baseline="0" dirty="0">
                <a:ln>
                  <a:noFill/>
                </a:ln>
                <a:solidFill>
                  <a:srgbClr val="0000FF"/>
                </a:solidFill>
                <a:effectLst/>
                <a:latin typeface="Calibri" panose="020F0502020204030204" pitchFamily="34" charset="0"/>
              </a:rPr>
              <a:t> </a:t>
            </a:r>
            <a:r>
              <a:rPr kumimoji="0" lang="tr-TR" altLang="tr-TR" sz="1200" b="1" i="0" u="none" strike="noStrike" cap="none" normalizeH="0" baseline="0" dirty="0">
                <a:ln>
                  <a:noFill/>
                </a:ln>
                <a:solidFill>
                  <a:schemeClr val="tx1"/>
                </a:solidFill>
                <a:effectLst/>
                <a:latin typeface="Calibri" panose="020F0502020204030204" pitchFamily="34" charset="0"/>
              </a:rPr>
              <a:t>Numarası</a:t>
            </a:r>
            <a:endParaRPr kumimoji="0" lang="tr-TR" altLang="tr-TR" sz="2800" b="1" i="0" u="none" strike="noStrike" cap="none" normalizeH="0" baseline="0" dirty="0">
              <a:ln>
                <a:noFill/>
              </a:ln>
              <a:solidFill>
                <a:schemeClr val="tx1"/>
              </a:solidFill>
              <a:effectLst/>
              <a:latin typeface="Arial" panose="020B0604020202020204" pitchFamily="34" charset="0"/>
            </a:endParaRPr>
          </a:p>
        </p:txBody>
      </p:sp>
      <p:sp>
        <p:nvSpPr>
          <p:cNvPr id="33" name="Text Box 55"/>
          <p:cNvSpPr txBox="1">
            <a:spLocks noChangeArrowheads="1"/>
          </p:cNvSpPr>
          <p:nvPr/>
        </p:nvSpPr>
        <p:spPr bwMode="auto">
          <a:xfrm>
            <a:off x="2737620" y="1643050"/>
            <a:ext cx="1785951" cy="642942"/>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tr-TR" altLang="tr-TR" sz="1400" b="1" i="0" u="none" strike="noStrike" cap="none" normalizeH="0" baseline="0" dirty="0">
                <a:ln>
                  <a:noFill/>
                </a:ln>
                <a:solidFill>
                  <a:schemeClr val="tx1"/>
                </a:solidFill>
                <a:effectLst/>
                <a:latin typeface="Calibri" panose="020F0502020204030204" pitchFamily="34" charset="0"/>
              </a:rPr>
              <a:t>Standart Dosya Planı Kodu</a:t>
            </a:r>
            <a:endParaRPr kumimoji="0" lang="tr-TR" altLang="tr-TR" sz="3200" b="1" i="0" u="none" strike="noStrike" cap="none" normalizeH="0" baseline="0" dirty="0">
              <a:ln>
                <a:noFill/>
              </a:ln>
              <a:solidFill>
                <a:schemeClr val="tx1"/>
              </a:solidFill>
              <a:effectLst/>
              <a:latin typeface="Arial" panose="020B0604020202020204" pitchFamily="34" charset="0"/>
            </a:endParaRPr>
          </a:p>
        </p:txBody>
      </p:sp>
      <p:sp>
        <p:nvSpPr>
          <p:cNvPr id="43" name="42 Dikdörtgen"/>
          <p:cNvSpPr/>
          <p:nvPr/>
        </p:nvSpPr>
        <p:spPr>
          <a:xfrm>
            <a:off x="451604" y="5500702"/>
            <a:ext cx="6092825" cy="923330"/>
          </a:xfrm>
          <a:prstGeom prst="rect">
            <a:avLst/>
          </a:prstGeom>
        </p:spPr>
        <p:txBody>
          <a:bodyPr>
            <a:spAutoFit/>
          </a:bodyPr>
          <a:lstStyle/>
          <a:p>
            <a:r>
              <a:rPr lang="tr-TR" sz="1800" b="1" dirty="0">
                <a:solidFill>
                  <a:srgbClr val="FF0000"/>
                </a:solidFill>
                <a:latin typeface="Calibri" panose="020F0502020204030204" pitchFamily="34" charset="0"/>
                <a:cs typeface="Times New Roman" panose="02020603050405020304" pitchFamily="18" charset="0"/>
              </a:rPr>
              <a:t>Açıklama:</a:t>
            </a:r>
            <a:r>
              <a:rPr lang="tr-TR" sz="1800" dirty="0">
                <a:latin typeface="Calibri" panose="020F0502020204030204" pitchFamily="34" charset="0"/>
                <a:cs typeface="Times New Roman" panose="02020603050405020304" pitchFamily="18" charset="0"/>
              </a:rPr>
              <a:t> Kurumların ve alt birimlerinin T.C. DETSİS Numaraları ve SDP Kodları </a:t>
            </a:r>
            <a:r>
              <a:rPr lang="tr-TR" sz="1800" dirty="0">
                <a:latin typeface="Calibri" panose="020F0502020204030204" pitchFamily="34" charset="0"/>
                <a:cs typeface="Times New Roman" panose="02020603050405020304" pitchFamily="18" charset="0"/>
                <a:hlinkClick r:id="rId4"/>
              </a:rPr>
              <a:t>www.</a:t>
            </a:r>
            <a:r>
              <a:rPr lang="tr-TR" sz="1800" dirty="0" err="1">
                <a:latin typeface="Calibri" panose="020F0502020204030204" pitchFamily="34" charset="0"/>
                <a:cs typeface="Times New Roman" panose="02020603050405020304" pitchFamily="18" charset="0"/>
                <a:hlinkClick r:id="rId4"/>
              </a:rPr>
              <a:t>kaysis</a:t>
            </a:r>
            <a:r>
              <a:rPr lang="tr-TR" sz="1800" dirty="0">
                <a:latin typeface="Calibri" panose="020F0502020204030204" pitchFamily="34" charset="0"/>
                <a:cs typeface="Times New Roman" panose="02020603050405020304" pitchFamily="18" charset="0"/>
                <a:hlinkClick r:id="rId4"/>
              </a:rPr>
              <a:t>.gov.tr</a:t>
            </a:r>
            <a:r>
              <a:rPr lang="tr-TR" sz="1800" dirty="0">
                <a:latin typeface="Calibri" panose="020F0502020204030204" pitchFamily="34" charset="0"/>
                <a:cs typeface="Times New Roman" panose="02020603050405020304" pitchFamily="18" charset="0"/>
              </a:rPr>
              <a:t>   internet adresinde yayımlanmaktadır.</a:t>
            </a:r>
          </a:p>
        </p:txBody>
      </p:sp>
      <p:sp>
        <p:nvSpPr>
          <p:cNvPr id="44" name="Yuvarlatılmış Dikdörtgen 4"/>
          <p:cNvSpPr/>
          <p:nvPr/>
        </p:nvSpPr>
        <p:spPr>
          <a:xfrm>
            <a:off x="594480" y="3214686"/>
            <a:ext cx="1357322" cy="571504"/>
          </a:xfrm>
          <a:prstGeom prst="roundRect">
            <a:avLst/>
          </a:prstGeom>
          <a:noFill/>
          <a:ln w="7620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r-TR" dirty="0"/>
          </a:p>
        </p:txBody>
      </p:sp>
      <p:sp>
        <p:nvSpPr>
          <p:cNvPr id="45" name="Yuvarlatılmış Dikdörtgen 4"/>
          <p:cNvSpPr/>
          <p:nvPr/>
        </p:nvSpPr>
        <p:spPr>
          <a:xfrm>
            <a:off x="1951802" y="3214686"/>
            <a:ext cx="785818" cy="571504"/>
          </a:xfrm>
          <a:prstGeom prst="roundRect">
            <a:avLst/>
          </a:prstGeom>
          <a:noFill/>
          <a:ln w="7620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r-TR" dirty="0"/>
          </a:p>
        </p:txBody>
      </p:sp>
      <p:sp>
        <p:nvSpPr>
          <p:cNvPr id="46" name="Yuvarlatılmış Dikdörtgen 4"/>
          <p:cNvSpPr/>
          <p:nvPr/>
        </p:nvSpPr>
        <p:spPr>
          <a:xfrm>
            <a:off x="2809058" y="3214686"/>
            <a:ext cx="1785950" cy="571504"/>
          </a:xfrm>
          <a:prstGeom prst="roundRect">
            <a:avLst/>
          </a:prstGeom>
          <a:noFill/>
          <a:ln w="7620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r-TR" dirty="0"/>
          </a:p>
        </p:txBody>
      </p:sp>
      <p:sp>
        <p:nvSpPr>
          <p:cNvPr id="47" name="Yukarı Ok 7"/>
          <p:cNvSpPr/>
          <p:nvPr/>
        </p:nvSpPr>
        <p:spPr>
          <a:xfrm>
            <a:off x="3181174" y="3915502"/>
            <a:ext cx="249736" cy="585068"/>
          </a:xfrm>
          <a:prstGeom prst="up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8" name="Yukarı Ok 7"/>
          <p:cNvSpPr/>
          <p:nvPr/>
        </p:nvSpPr>
        <p:spPr>
          <a:xfrm>
            <a:off x="3809190" y="3898609"/>
            <a:ext cx="265108" cy="601961"/>
          </a:xfrm>
          <a:prstGeom prst="up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4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44"/>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1" nodeType="clickEffect">
                                  <p:stCondLst>
                                    <p:cond delay="0"/>
                                  </p:stCondLst>
                                  <p:childTnLst>
                                    <p:set>
                                      <p:cBhvr>
                                        <p:cTn id="14" dur="1" fill="hold">
                                          <p:stCondLst>
                                            <p:cond delay="0"/>
                                          </p:stCondLst>
                                        </p:cTn>
                                        <p:tgtEl>
                                          <p:spTgt spid="4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45"/>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1" nodeType="clickEffect">
                                  <p:stCondLst>
                                    <p:cond delay="0"/>
                                  </p:stCondLst>
                                  <p:childTnLst>
                                    <p:set>
                                      <p:cBhvr>
                                        <p:cTn id="22" dur="1" fill="hold">
                                          <p:stCondLst>
                                            <p:cond delay="0"/>
                                          </p:stCondLst>
                                        </p:cTn>
                                        <p:tgtEl>
                                          <p:spTgt spid="4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46"/>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1" nodeType="clickEffect">
                                  <p:stCondLst>
                                    <p:cond delay="0"/>
                                  </p:stCondLst>
                                  <p:childTnLst>
                                    <p:set>
                                      <p:cBhvr>
                                        <p:cTn id="30" dur="1" fill="hold">
                                          <p:stCondLst>
                                            <p:cond delay="0"/>
                                          </p:stCondLst>
                                        </p:cTn>
                                        <p:tgtEl>
                                          <p:spTgt spid="4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xit" presetSubtype="0" fill="hold" grpId="0" nodeType="clickEffect">
                                  <p:stCondLst>
                                    <p:cond delay="0"/>
                                  </p:stCondLst>
                                  <p:childTnLst>
                                    <p:set>
                                      <p:cBhvr>
                                        <p:cTn id="34" dur="1" fill="hold">
                                          <p:stCondLst>
                                            <p:cond delay="0"/>
                                          </p:stCondLst>
                                        </p:cTn>
                                        <p:tgtEl>
                                          <p:spTgt spid="47"/>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1" nodeType="clickEffect">
                                  <p:stCondLst>
                                    <p:cond delay="0"/>
                                  </p:stCondLst>
                                  <p:childTnLst>
                                    <p:set>
                                      <p:cBhvr>
                                        <p:cTn id="38" dur="1" fill="hold">
                                          <p:stCondLst>
                                            <p:cond delay="0"/>
                                          </p:stCondLst>
                                        </p:cTn>
                                        <p:tgtEl>
                                          <p:spTgt spid="4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xit" presetSubtype="0" fill="hold" grpId="0" nodeType="clickEffect">
                                  <p:stCondLst>
                                    <p:cond delay="0"/>
                                  </p:stCondLst>
                                  <p:childTnLst>
                                    <p:set>
                                      <p:cBhvr>
                                        <p:cTn id="42" dur="1" fill="hold">
                                          <p:stCondLst>
                                            <p:cond delay="0"/>
                                          </p:stCondLst>
                                        </p:cTn>
                                        <p:tgtEl>
                                          <p:spTgt spid="4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4" grpId="1" animBg="1"/>
      <p:bldP spid="45" grpId="0" animBg="1"/>
      <p:bldP spid="45" grpId="1" animBg="1"/>
      <p:bldP spid="46" grpId="0" animBg="1"/>
      <p:bldP spid="46" grpId="1" animBg="1"/>
      <p:bldP spid="47" grpId="0" animBg="1"/>
      <p:bldP spid="47" grpId="1" animBg="1"/>
      <p:bldP spid="48" grpId="0" animBg="1"/>
      <p:bldP spid="48"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11" name="5 Başlık"/>
          <p:cNvSpPr>
            <a:spLocks noGrp="1"/>
          </p:cNvSpPr>
          <p:nvPr>
            <p:ph type="title"/>
          </p:nvPr>
        </p:nvSpPr>
        <p:spPr>
          <a:xfrm>
            <a:off x="609521" y="274639"/>
            <a:ext cx="10971372" cy="1143000"/>
          </a:xfrm>
        </p:spPr>
        <p:txBody>
          <a:bodyPr anchor="t">
            <a:normAutofit/>
          </a:bodyPr>
          <a:lstStyle/>
          <a:p>
            <a:r>
              <a:rPr lang="tr-TR" sz="4400" b="1" dirty="0">
                <a:solidFill>
                  <a:srgbClr val="FF0000"/>
                </a:solidFill>
              </a:rPr>
              <a:t>TARİH </a:t>
            </a:r>
          </a:p>
        </p:txBody>
      </p:sp>
      <p:sp>
        <p:nvSpPr>
          <p:cNvPr id="13" name="12 Altbilgi Yer Tutucusu"/>
          <p:cNvSpPr>
            <a:spLocks noGrp="1"/>
          </p:cNvSpPr>
          <p:nvPr>
            <p:ph type="ftr" sz="quarter" idx="11"/>
          </p:nvPr>
        </p:nvSpPr>
        <p:spPr/>
        <p:txBody>
          <a:bodyPr/>
          <a:lstStyle/>
          <a:p>
            <a:r>
              <a:rPr lang="tr-TR"/>
              <a:t>Personel Hizmetleri Başkanlığı</a:t>
            </a:r>
            <a:endParaRPr lang="tr-TR" dirty="0"/>
          </a:p>
        </p:txBody>
      </p:sp>
      <p:sp>
        <p:nvSpPr>
          <p:cNvPr id="12" name="11 Slayt Numarası Yer Tutucusu"/>
          <p:cNvSpPr>
            <a:spLocks noGrp="1"/>
          </p:cNvSpPr>
          <p:nvPr>
            <p:ph type="sldNum" sz="quarter" idx="12"/>
          </p:nvPr>
        </p:nvSpPr>
        <p:spPr/>
        <p:txBody>
          <a:bodyPr/>
          <a:lstStyle/>
          <a:p>
            <a:fld id="{216F07E3-2268-4DE3-9351-58CC78963B01}" type="slidenum">
              <a:rPr lang="tr-TR" smtClean="0"/>
              <a:pPr/>
              <a:t>35</a:t>
            </a:fld>
            <a:endParaRPr lang="tr-TR" dirty="0"/>
          </a:p>
        </p:txBody>
      </p:sp>
      <p:sp>
        <p:nvSpPr>
          <p:cNvPr id="7" name="İçerik Yer Tutucusu 6"/>
          <p:cNvSpPr>
            <a:spLocks noGrp="1"/>
          </p:cNvSpPr>
          <p:nvPr>
            <p:ph sz="half" idx="1"/>
          </p:nvPr>
        </p:nvSpPr>
        <p:spPr/>
        <p:txBody>
          <a:bodyPr>
            <a:noAutofit/>
          </a:bodyPr>
          <a:lstStyle/>
          <a:p>
            <a:pPr algn="just"/>
            <a:r>
              <a:rPr lang="tr-TR" sz="2800" dirty="0"/>
              <a:t>Tarih, fiziksel ortamda belgeye ilgili birimden sayı verildiği zamanı belirtir</a:t>
            </a:r>
          </a:p>
          <a:p>
            <a:pPr algn="just">
              <a:buNone/>
            </a:pPr>
            <a:endParaRPr lang="tr-TR" sz="2800" dirty="0"/>
          </a:p>
          <a:p>
            <a:pPr algn="just"/>
            <a:r>
              <a:rPr lang="tr-TR" sz="2800" dirty="0"/>
              <a:t>Fiziksel ortamda hazırlanan belgelerde </a:t>
            </a:r>
            <a:r>
              <a:rPr lang="tr-TR" sz="2800" b="1" dirty="0">
                <a:solidFill>
                  <a:srgbClr val="FF0000"/>
                </a:solidFill>
              </a:rPr>
              <a:t>tarih, sayı </a:t>
            </a:r>
            <a:r>
              <a:rPr lang="tr-TR" sz="2800" dirty="0"/>
              <a:t>ile aynı satırda olmak üzere yazı alanının en sağında yer alır</a:t>
            </a:r>
          </a:p>
        </p:txBody>
      </p:sp>
      <p:graphicFrame>
        <p:nvGraphicFramePr>
          <p:cNvPr id="26" name="Tablo 6"/>
          <p:cNvGraphicFramePr>
            <a:graphicFrameLocks noGrp="1"/>
          </p:cNvGraphicFramePr>
          <p:nvPr>
            <p:extLst>
              <p:ext uri="{D42A27DB-BD31-4B8C-83A1-F6EECF244321}">
                <p14:modId xmlns:p14="http://schemas.microsoft.com/office/powerpoint/2010/main" val="1231765739"/>
              </p:ext>
            </p:extLst>
          </p:nvPr>
        </p:nvGraphicFramePr>
        <p:xfrm>
          <a:off x="7562424" y="4704857"/>
          <a:ext cx="1944130" cy="365760"/>
        </p:xfrm>
        <a:graphic>
          <a:graphicData uri="http://schemas.openxmlformats.org/drawingml/2006/table">
            <a:tbl>
              <a:tblPr firstRow="1" bandRow="1">
                <a:tableStyleId>{5C22544A-7EE6-4342-B048-85BDC9FD1C3A}</a:tableStyleId>
              </a:tblPr>
              <a:tblGrid>
                <a:gridCol w="1944130">
                  <a:extLst>
                    <a:ext uri="{9D8B030D-6E8A-4147-A177-3AD203B41FA5}">
                      <a16:colId xmlns:a16="http://schemas.microsoft.com/office/drawing/2014/main" xmlns="" val="20000"/>
                    </a:ext>
                  </a:extLst>
                </a:gridCol>
              </a:tblGrid>
              <a:tr h="358871">
                <a:tc>
                  <a:txBody>
                    <a:bodyPr/>
                    <a:lstStyle/>
                    <a:p>
                      <a:r>
                        <a:rPr lang="tr-TR" sz="1800" b="0" kern="1200" cap="none" dirty="0">
                          <a:solidFill>
                            <a:schemeClr val="tx1"/>
                          </a:solidFill>
                          <a:effectLst/>
                          <a:latin typeface="Calibri" panose="020F0502020204030204" pitchFamily="34" charset="0"/>
                          <a:ea typeface="+mn-ea"/>
                          <a:cs typeface="Times New Roman" panose="02020603050405020304" pitchFamily="18" charset="0"/>
                        </a:rPr>
                        <a:t>Tarih:</a:t>
                      </a:r>
                      <a:r>
                        <a:rPr lang="tr-TR" sz="1800" b="0" kern="1200" cap="none" baseline="0" dirty="0">
                          <a:solidFill>
                            <a:schemeClr val="tx1"/>
                          </a:solidFill>
                          <a:effectLst/>
                          <a:latin typeface="Calibri" panose="020F0502020204030204" pitchFamily="34" charset="0"/>
                          <a:ea typeface="+mn-ea"/>
                          <a:cs typeface="Times New Roman" panose="02020603050405020304" pitchFamily="18" charset="0"/>
                        </a:rPr>
                        <a:t> 27</a:t>
                      </a:r>
                      <a:r>
                        <a:rPr lang="tr-TR" sz="1800" b="0" kern="1200" cap="none" dirty="0">
                          <a:solidFill>
                            <a:schemeClr val="tx1"/>
                          </a:solidFill>
                          <a:effectLst/>
                          <a:latin typeface="Calibri" panose="020F0502020204030204" pitchFamily="34" charset="0"/>
                          <a:ea typeface="+mn-ea"/>
                          <a:cs typeface="Times New Roman" panose="02020603050405020304" pitchFamily="18" charset="0"/>
                        </a:rPr>
                        <a:t>/11/2019   </a:t>
                      </a:r>
                    </a:p>
                  </a:txBody>
                  <a:tcPr>
                    <a:solidFill>
                      <a:srgbClr val="92D050"/>
                    </a:solidFill>
                  </a:tcPr>
                </a:tc>
                <a:extLst>
                  <a:ext uri="{0D108BD9-81ED-4DB2-BD59-A6C34878D82A}">
                    <a16:rowId xmlns:a16="http://schemas.microsoft.com/office/drawing/2014/main" xmlns="" val="10000"/>
                  </a:ext>
                </a:extLst>
              </a:tr>
            </a:tbl>
          </a:graphicData>
        </a:graphic>
      </p:graphicFrame>
      <p:sp>
        <p:nvSpPr>
          <p:cNvPr id="14" name="Rectangle 1"/>
          <p:cNvSpPr>
            <a:spLocks noGrp="1" noChangeArrowheads="1"/>
          </p:cNvSpPr>
          <p:nvPr>
            <p:ph sz="half" idx="2"/>
          </p:nvPr>
        </p:nvSpPr>
        <p:spPr bwMode="auto">
          <a:xfrm>
            <a:off x="6196794" y="1560097"/>
            <a:ext cx="5384099" cy="1748159"/>
          </a:xfrm>
          <a:prstGeom prst="rect">
            <a:avLst/>
          </a:prstGeom>
          <a:ln/>
        </p:spPr>
        <p:style>
          <a:lnRef idx="2">
            <a:schemeClr val="accent2"/>
          </a:lnRef>
          <a:fillRef idx="1">
            <a:schemeClr val="lt1"/>
          </a:fillRef>
          <a:effectRef idx="0">
            <a:schemeClr val="accent2"/>
          </a:effectRef>
          <a:fontRef idx="minor">
            <a:schemeClr val="dk1"/>
          </a:fontRef>
        </p:style>
        <p:txBody>
          <a:bodyPr anchor="ctr">
            <a:spAutoFit/>
          </a:bodyP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marL="0" indent="0" algn="ctr">
              <a:buNone/>
            </a:pPr>
            <a:r>
              <a:rPr lang="tr-TR" altLang="tr-TR" sz="1200" dirty="0" smtClean="0">
                <a:ea typeface="Times New Roman" charset="-94"/>
                <a:cs typeface="Times New Roman" charset="-94"/>
              </a:rPr>
              <a:t>T.C</a:t>
            </a:r>
            <a:r>
              <a:rPr lang="tr-TR" altLang="tr-TR" sz="1200" dirty="0">
                <a:ea typeface="Times New Roman" charset="-94"/>
                <a:cs typeface="Times New Roman" charset="-94"/>
              </a:rPr>
              <a:t>.</a:t>
            </a:r>
            <a:endParaRPr lang="tr-TR" altLang="tr-TR" sz="800" dirty="0"/>
          </a:p>
          <a:p>
            <a:pPr marL="0" indent="0" algn="ctr">
              <a:buNone/>
            </a:pPr>
            <a:r>
              <a:rPr lang="tr-TR" altLang="tr-TR" sz="1200" dirty="0">
                <a:ea typeface="Times New Roman" charset="-94"/>
                <a:cs typeface="Times New Roman" charset="-94"/>
              </a:rPr>
              <a:t>KOCELİ VALİLİĞİ</a:t>
            </a:r>
            <a:endParaRPr lang="tr-TR" altLang="tr-TR" sz="800" dirty="0"/>
          </a:p>
          <a:p>
            <a:pPr marL="0" indent="0" algn="ctr">
              <a:buNone/>
            </a:pPr>
            <a:r>
              <a:rPr lang="tr-TR" altLang="tr-TR" sz="1200" dirty="0">
                <a:ea typeface="Times New Roman" charset="-94"/>
                <a:cs typeface="Times New Roman" charset="-94"/>
              </a:rPr>
              <a:t>Milli Eğitim Müdürlüğü   </a:t>
            </a:r>
            <a:endParaRPr lang="tr-TR" altLang="tr-TR" sz="800" dirty="0"/>
          </a:p>
          <a:p>
            <a:pPr marL="0" indent="0">
              <a:buNone/>
            </a:pPr>
            <a:endParaRPr lang="tr-TR" altLang="tr-TR" sz="1200" b="1" dirty="0">
              <a:ea typeface="Times New Roman" charset="-94"/>
              <a:cs typeface="Times New Roman" charset="-94"/>
            </a:endParaRPr>
          </a:p>
          <a:p>
            <a:pPr marL="0" indent="0">
              <a:buNone/>
            </a:pPr>
            <a:endParaRPr lang="tr-TR" altLang="tr-TR" sz="1200" b="1" dirty="0">
              <a:ea typeface="Times New Roman" charset="-94"/>
              <a:cs typeface="Times New Roman" charset="-94"/>
            </a:endParaRPr>
          </a:p>
          <a:p>
            <a:pPr marL="0" indent="0">
              <a:spcBef>
                <a:spcPts val="0"/>
              </a:spcBef>
              <a:buNone/>
            </a:pPr>
            <a:r>
              <a:rPr lang="tr-TR" altLang="tr-TR" sz="1200" b="1" dirty="0" smtClean="0">
                <a:ea typeface="Times New Roman" charset="-94"/>
                <a:cs typeface="Times New Roman" charset="-94"/>
              </a:rPr>
              <a:t>Sayı   </a:t>
            </a:r>
            <a:r>
              <a:rPr lang="tr-TR" altLang="tr-TR" sz="1200" dirty="0" smtClean="0">
                <a:ea typeface="Times New Roman" charset="-94"/>
                <a:cs typeface="Times New Roman" charset="-94"/>
              </a:rPr>
              <a:t>:</a:t>
            </a:r>
            <a:r>
              <a:rPr lang="tr-TR" altLang="tr-TR" sz="1200" dirty="0" smtClean="0"/>
              <a:t>50722790-40599-E.21200466 	              </a:t>
            </a:r>
            <a:r>
              <a:rPr lang="tr-TR" altLang="tr-TR" sz="1200" dirty="0" smtClean="0">
                <a:ea typeface="Times New Roman" charset="-94"/>
                <a:cs typeface="Times New Roman" charset="-94"/>
              </a:rPr>
              <a:t>27/11/2019</a:t>
            </a:r>
            <a:endParaRPr lang="tr-TR" altLang="tr-TR" sz="800" dirty="0"/>
          </a:p>
          <a:p>
            <a:pPr marL="0" indent="0">
              <a:spcBef>
                <a:spcPts val="0"/>
              </a:spcBef>
              <a:buNone/>
            </a:pPr>
            <a:r>
              <a:rPr lang="tr-TR" altLang="tr-TR" sz="1200" dirty="0">
                <a:ea typeface="Times New Roman" charset="-94"/>
                <a:cs typeface="Times New Roman" charset="-94"/>
              </a:rPr>
              <a:t>	</a:t>
            </a:r>
            <a:r>
              <a:rPr lang="tr-TR" altLang="tr-TR" sz="1200" dirty="0" smtClean="0">
                <a:ea typeface="Times New Roman" charset="-94"/>
                <a:cs typeface="Times New Roman" charset="-94"/>
              </a:rPr>
              <a:t>	</a:t>
            </a:r>
            <a:r>
              <a:rPr lang="tr-TR" altLang="tr-TR" sz="1200" dirty="0">
                <a:ea typeface="Times New Roman" charset="-94"/>
                <a:cs typeface="Times New Roman" charset="-94"/>
              </a:rPr>
              <a:t>		      </a:t>
            </a:r>
            <a:r>
              <a:rPr lang="tr-TR" altLang="tr-TR" sz="1200" b="1" dirty="0" smtClean="0">
                <a:ea typeface="Times New Roman" charset="-94"/>
                <a:cs typeface="Times New Roman" charset="-94"/>
              </a:rPr>
              <a:t>Konu </a:t>
            </a:r>
            <a:r>
              <a:rPr lang="tr-TR" altLang="tr-TR" sz="1200" dirty="0" smtClean="0">
                <a:ea typeface="Times New Roman" charset="-94"/>
                <a:cs typeface="Times New Roman" charset="-94"/>
              </a:rPr>
              <a:t>: </a:t>
            </a:r>
            <a:r>
              <a:rPr lang="tr-TR" altLang="tr-TR" sz="1200" dirty="0">
                <a:ea typeface="Times New Roman" charset="-94"/>
                <a:cs typeface="Times New Roman" charset="-94"/>
              </a:rPr>
              <a:t>Gazete Haberi</a:t>
            </a:r>
            <a:endParaRPr lang="tr-TR" altLang="tr-TR" dirty="0"/>
          </a:p>
        </p:txBody>
      </p:sp>
      <p:cxnSp>
        <p:nvCxnSpPr>
          <p:cNvPr id="24" name="Düz Ok Bağlayıcısı 8"/>
          <p:cNvCxnSpPr>
            <a:stCxn id="23" idx="3"/>
            <a:endCxn id="26" idx="3"/>
          </p:cNvCxnSpPr>
          <p:nvPr/>
        </p:nvCxnSpPr>
        <p:spPr>
          <a:xfrm flipH="1">
            <a:off x="9506554" y="2852930"/>
            <a:ext cx="1042872" cy="2034807"/>
          </a:xfrm>
          <a:prstGeom prst="straightConnector1">
            <a:avLst/>
          </a:prstGeom>
          <a:ln w="57150">
            <a:tailEnd type="triangle"/>
          </a:ln>
        </p:spPr>
        <p:style>
          <a:lnRef idx="2">
            <a:schemeClr val="accent1"/>
          </a:lnRef>
          <a:fillRef idx="0">
            <a:schemeClr val="accent1"/>
          </a:fillRef>
          <a:effectRef idx="1">
            <a:schemeClr val="accent1"/>
          </a:effectRef>
          <a:fontRef idx="minor">
            <a:schemeClr val="tx1"/>
          </a:fontRef>
        </p:style>
      </p:cxnSp>
      <p:cxnSp>
        <p:nvCxnSpPr>
          <p:cNvPr id="15" name="Düz Ok Bağlayıcısı 17"/>
          <p:cNvCxnSpPr/>
          <p:nvPr/>
        </p:nvCxnSpPr>
        <p:spPr>
          <a:xfrm>
            <a:off x="7376005" y="2940892"/>
            <a:ext cx="3071834" cy="1588"/>
          </a:xfrm>
          <a:prstGeom prst="straightConnector1">
            <a:avLst/>
          </a:prstGeom>
          <a:ln w="28575">
            <a:headEnd type="triangle"/>
            <a:tailEnd type="triangle"/>
          </a:ln>
        </p:spPr>
        <p:style>
          <a:lnRef idx="1">
            <a:schemeClr val="accent2"/>
          </a:lnRef>
          <a:fillRef idx="0">
            <a:schemeClr val="accent2"/>
          </a:fillRef>
          <a:effectRef idx="0">
            <a:schemeClr val="accent2"/>
          </a:effectRef>
          <a:fontRef idx="minor">
            <a:schemeClr val="tx1"/>
          </a:fontRef>
        </p:style>
      </p:cxnSp>
      <p:sp>
        <p:nvSpPr>
          <p:cNvPr id="23" name="Yuvarlatılmış Dikdörtgen 7"/>
          <p:cNvSpPr/>
          <p:nvPr/>
        </p:nvSpPr>
        <p:spPr>
          <a:xfrm flipH="1">
            <a:off x="10549426" y="2601106"/>
            <a:ext cx="968118" cy="503647"/>
          </a:xfrm>
          <a:prstGeom prst="roundRect">
            <a:avLst/>
          </a:prstGeom>
          <a:noFill/>
          <a:ln w="5715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tr-TR"/>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5" name="Başlık 4"/>
          <p:cNvSpPr>
            <a:spLocks noGrp="1"/>
          </p:cNvSpPr>
          <p:nvPr>
            <p:ph type="title"/>
          </p:nvPr>
        </p:nvSpPr>
        <p:spPr/>
        <p:txBody>
          <a:bodyPr anchor="t"/>
          <a:lstStyle/>
          <a:p>
            <a:r>
              <a:rPr lang="tr-TR" sz="6000" b="1" dirty="0">
                <a:solidFill>
                  <a:srgbClr val="FF0000"/>
                </a:solidFill>
              </a:rPr>
              <a:t>TARİH </a:t>
            </a:r>
            <a:endParaRPr lang="tr-TR" dirty="0"/>
          </a:p>
        </p:txBody>
      </p:sp>
      <p:sp>
        <p:nvSpPr>
          <p:cNvPr id="14" name="İçerik Yer Tutucusu 10"/>
          <p:cNvSpPr>
            <a:spLocks noGrp="1"/>
          </p:cNvSpPr>
          <p:nvPr>
            <p:ph sz="half" idx="2"/>
          </p:nvPr>
        </p:nvSpPr>
        <p:spPr>
          <a:xfrm>
            <a:off x="6599262" y="1342173"/>
            <a:ext cx="4981631" cy="2446868"/>
          </a:xfrm>
          <a:prstGeom prst="rect">
            <a:avLst/>
          </a:prstGeom>
          <a:effectLst>
            <a:outerShdw blurRad="40000" dist="20000" dir="5400000" rotWithShape="0">
              <a:srgbClr val="000000">
                <a:alpha val="38000"/>
              </a:srgbClr>
            </a:outerShdw>
            <a:softEdge rad="31750"/>
          </a:effectLst>
        </p:spPr>
        <p:style>
          <a:lnRef idx="1">
            <a:schemeClr val="accent2"/>
          </a:lnRef>
          <a:fillRef idx="2">
            <a:schemeClr val="accent2"/>
          </a:fillRef>
          <a:effectRef idx="1">
            <a:schemeClr val="accent2"/>
          </a:effectRef>
          <a:fontRef idx="minor">
            <a:schemeClr val="dk1"/>
          </a:fontRef>
        </p:style>
        <p:txBody>
          <a:bodyPr rtlCol="0" anchor="ctr">
            <a:normAutofit fontScale="92500" lnSpcReduction="20000"/>
          </a:bodyPr>
          <a:lstStyle/>
          <a:p>
            <a:pPr marL="0" indent="0" algn="ctr">
              <a:buNone/>
            </a:pPr>
            <a:r>
              <a:rPr lang="tr-TR" sz="1800" dirty="0"/>
              <a:t>TEBLİĞ-TEBELLÜĞ BELGESİ</a:t>
            </a:r>
          </a:p>
          <a:p>
            <a:pPr marL="0" indent="0" algn="ctr">
              <a:buNone/>
            </a:pPr>
            <a:endParaRPr lang="tr-TR" sz="1800" dirty="0"/>
          </a:p>
          <a:p>
            <a:pPr marL="0" indent="0" algn="just">
              <a:buNone/>
              <a:tabLst>
                <a:tab pos="831850" algn="l"/>
              </a:tabLst>
            </a:pPr>
            <a:r>
              <a:rPr lang="tr-TR" sz="1800" dirty="0"/>
              <a:t>	</a:t>
            </a:r>
            <a:r>
              <a:rPr lang="tr-TR" sz="1800" dirty="0" smtClean="0"/>
              <a:t>.....................................................................................................................................................................................</a:t>
            </a:r>
            <a:endParaRPr lang="tr-TR" sz="1800" dirty="0"/>
          </a:p>
          <a:p>
            <a:pPr marL="0" indent="0" algn="just">
              <a:buNone/>
            </a:pPr>
            <a:endParaRPr lang="tr-TR" sz="1800" dirty="0"/>
          </a:p>
          <a:p>
            <a:pPr marL="0" indent="0" algn="ctr">
              <a:buNone/>
            </a:pPr>
            <a:r>
              <a:rPr lang="tr-TR" sz="1800" dirty="0"/>
              <a:t>Tebliğ Eden      </a:t>
            </a:r>
            <a:r>
              <a:rPr lang="tr-TR" sz="1800" dirty="0" smtClean="0"/>
              <a:t>   Tebliğ Tarihi       Tebellüğ Eden</a:t>
            </a:r>
          </a:p>
          <a:p>
            <a:pPr marL="0" indent="0">
              <a:buNone/>
            </a:pPr>
            <a:r>
              <a:rPr lang="tr-TR" sz="1800" dirty="0" smtClean="0"/>
              <a:t>             İmza                27.09.2014                İmza </a:t>
            </a:r>
            <a:endParaRPr lang="tr-TR" sz="1800" dirty="0"/>
          </a:p>
        </p:txBody>
      </p:sp>
      <p:sp>
        <p:nvSpPr>
          <p:cNvPr id="13" name="12 Altbilgi Yer Tutucusu"/>
          <p:cNvSpPr>
            <a:spLocks noGrp="1"/>
          </p:cNvSpPr>
          <p:nvPr>
            <p:ph type="ftr" sz="quarter" idx="11"/>
          </p:nvPr>
        </p:nvSpPr>
        <p:spPr/>
        <p:txBody>
          <a:bodyPr/>
          <a:lstStyle/>
          <a:p>
            <a:r>
              <a:rPr lang="tr-TR"/>
              <a:t>Personel Hizmetleri Başkanlığı</a:t>
            </a:r>
            <a:endParaRPr lang="tr-TR" dirty="0"/>
          </a:p>
        </p:txBody>
      </p:sp>
      <p:sp>
        <p:nvSpPr>
          <p:cNvPr id="12" name="11 Slayt Numarası Yer Tutucusu"/>
          <p:cNvSpPr>
            <a:spLocks noGrp="1"/>
          </p:cNvSpPr>
          <p:nvPr>
            <p:ph type="sldNum" sz="quarter" idx="12"/>
          </p:nvPr>
        </p:nvSpPr>
        <p:spPr/>
        <p:txBody>
          <a:bodyPr/>
          <a:lstStyle/>
          <a:p>
            <a:fld id="{216F07E3-2268-4DE3-9351-58CC78963B01}" type="slidenum">
              <a:rPr lang="tr-TR" smtClean="0"/>
              <a:pPr/>
              <a:t>36</a:t>
            </a:fld>
            <a:endParaRPr lang="tr-TR" dirty="0"/>
          </a:p>
        </p:txBody>
      </p:sp>
      <p:sp>
        <p:nvSpPr>
          <p:cNvPr id="7" name="İçerik Yer Tutucusu 6"/>
          <p:cNvSpPr>
            <a:spLocks noGrp="1"/>
          </p:cNvSpPr>
          <p:nvPr>
            <p:ph sz="half" idx="1"/>
          </p:nvPr>
        </p:nvSpPr>
        <p:spPr>
          <a:xfrm>
            <a:off x="609521" y="1071547"/>
            <a:ext cx="5811871" cy="5054618"/>
          </a:xfrm>
        </p:spPr>
        <p:txBody>
          <a:bodyPr>
            <a:normAutofit fontScale="92500" lnSpcReduction="20000"/>
          </a:bodyPr>
          <a:lstStyle/>
          <a:p>
            <a:pPr marL="0" indent="0" algn="just">
              <a:buNone/>
            </a:pPr>
            <a:r>
              <a:rPr lang="tr-TR" sz="2800" dirty="0" smtClean="0"/>
              <a:t>Tarih</a:t>
            </a:r>
            <a:r>
              <a:rPr lang="tr-TR" sz="2800" dirty="0"/>
              <a:t>; gün, ay ve yıl olarak rakamla yazılır. Ay ve gün iki haneli, yıl ise dört haneli olarak düzenlenir</a:t>
            </a:r>
          </a:p>
          <a:p>
            <a:pPr>
              <a:buNone/>
            </a:pPr>
            <a:r>
              <a:rPr lang="tr-TR" sz="2800" b="1" dirty="0" smtClean="0">
                <a:solidFill>
                  <a:srgbClr val="FF0000"/>
                </a:solidFill>
              </a:rPr>
              <a:t>Örnek:</a:t>
            </a:r>
          </a:p>
          <a:p>
            <a:pPr algn="ctr">
              <a:buNone/>
            </a:pPr>
            <a:r>
              <a:rPr lang="tr-TR" sz="2800" b="1" dirty="0" smtClean="0">
                <a:solidFill>
                  <a:srgbClr val="FF0000"/>
                </a:solidFill>
              </a:rPr>
              <a:t>01.09.2014</a:t>
            </a:r>
          </a:p>
          <a:p>
            <a:pPr algn="ctr">
              <a:buNone/>
            </a:pPr>
            <a:r>
              <a:rPr lang="tr-TR" sz="2800" b="1" dirty="0" smtClean="0">
                <a:solidFill>
                  <a:srgbClr val="FF0000"/>
                </a:solidFill>
              </a:rPr>
              <a:t>04/09/2014</a:t>
            </a:r>
          </a:p>
          <a:p>
            <a:pPr algn="ctr">
              <a:buNone/>
            </a:pPr>
            <a:endParaRPr lang="tr-TR" sz="2800" dirty="0">
              <a:solidFill>
                <a:srgbClr val="FF0000"/>
              </a:solidFill>
            </a:endParaRPr>
          </a:p>
          <a:p>
            <a:pPr marL="0" indent="0" algn="just">
              <a:buNone/>
            </a:pPr>
            <a:r>
              <a:rPr lang="tr-TR" sz="2800" dirty="0"/>
              <a:t>Ay adları, harfle de yazılabilir. Bu durumda gün, ay ve yıl arasına herhangi bir işaret konulmaz </a:t>
            </a:r>
          </a:p>
          <a:p>
            <a:pPr marL="0" indent="0">
              <a:buNone/>
            </a:pPr>
            <a:r>
              <a:rPr lang="tr-TR" sz="2800" b="1" dirty="0" smtClean="0">
                <a:solidFill>
                  <a:srgbClr val="FF0000"/>
                </a:solidFill>
              </a:rPr>
              <a:t>Örnek</a:t>
            </a:r>
            <a:r>
              <a:rPr lang="tr-TR" sz="2800" b="1" dirty="0">
                <a:solidFill>
                  <a:srgbClr val="FF0000"/>
                </a:solidFill>
              </a:rPr>
              <a:t>: </a:t>
            </a:r>
            <a:endParaRPr lang="tr-TR" sz="2800" b="1" dirty="0" smtClean="0">
              <a:solidFill>
                <a:srgbClr val="FF0000"/>
              </a:solidFill>
            </a:endParaRPr>
          </a:p>
          <a:p>
            <a:pPr marL="0" indent="0" algn="ctr">
              <a:buNone/>
            </a:pPr>
            <a:r>
              <a:rPr lang="tr-TR" sz="2600" b="1" dirty="0" smtClean="0">
                <a:solidFill>
                  <a:srgbClr val="FF0000"/>
                </a:solidFill>
              </a:rPr>
              <a:t>10 </a:t>
            </a:r>
            <a:r>
              <a:rPr lang="tr-TR" sz="2600" b="1" dirty="0">
                <a:solidFill>
                  <a:srgbClr val="FF0000"/>
                </a:solidFill>
              </a:rPr>
              <a:t>Ekim </a:t>
            </a:r>
            <a:r>
              <a:rPr lang="tr-TR" sz="2600" b="1" dirty="0" smtClean="0">
                <a:solidFill>
                  <a:srgbClr val="FF0000"/>
                </a:solidFill>
              </a:rPr>
              <a:t>2014</a:t>
            </a:r>
          </a:p>
          <a:p>
            <a:pPr marL="0" indent="0" algn="ctr">
              <a:buNone/>
            </a:pPr>
            <a:r>
              <a:rPr lang="tr-TR" sz="2600" b="1" dirty="0" smtClean="0">
                <a:solidFill>
                  <a:srgbClr val="FF0000"/>
                </a:solidFill>
              </a:rPr>
              <a:t>09 </a:t>
            </a:r>
            <a:r>
              <a:rPr lang="tr-TR" sz="2600" b="1" dirty="0">
                <a:solidFill>
                  <a:srgbClr val="FF0000"/>
                </a:solidFill>
              </a:rPr>
              <a:t>OCAK </a:t>
            </a:r>
            <a:r>
              <a:rPr lang="tr-TR" sz="2600" b="1" dirty="0" smtClean="0">
                <a:solidFill>
                  <a:srgbClr val="FF0000"/>
                </a:solidFill>
              </a:rPr>
              <a:t>2014</a:t>
            </a:r>
            <a:endParaRPr lang="tr-TR" sz="2600" b="1" dirty="0">
              <a:solidFill>
                <a:srgbClr val="FF0000"/>
              </a:solidFill>
            </a:endParaRPr>
          </a:p>
        </p:txBody>
      </p:sp>
      <p:sp>
        <p:nvSpPr>
          <p:cNvPr id="6" name="Metin kutusu 5"/>
          <p:cNvSpPr txBox="1"/>
          <p:nvPr/>
        </p:nvSpPr>
        <p:spPr>
          <a:xfrm>
            <a:off x="6599262" y="4256410"/>
            <a:ext cx="4981631" cy="1200329"/>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tr-TR"/>
              <a:t>Tutanak, rapor, tebliğ-tebellüğ belgesi ve benzeri belgelerde ise tarih, metnin bitiminde yer </a:t>
            </a:r>
            <a:r>
              <a:rPr lang="tr-TR" smtClean="0"/>
              <a:t>alabilir</a:t>
            </a:r>
            <a:endParaRPr lang="tr-TR"/>
          </a:p>
        </p:txBody>
      </p:sp>
    </p:spTree>
    <p:extLst>
      <p:ext uri="{BB962C8B-B14F-4D97-AF65-F5344CB8AC3E}">
        <p14:creationId xmlns:p14="http://schemas.microsoft.com/office/powerpoint/2010/main" val="1777179914"/>
      </p:ext>
    </p:extLst>
  </p:cSld>
  <p:clrMapOvr>
    <a:masterClrMapping/>
  </p:clrMapOvr>
  <p:transition spd="slow">
    <p:push dir="u"/>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TARİH </a:t>
            </a:r>
          </a:p>
        </p:txBody>
      </p:sp>
      <p:sp>
        <p:nvSpPr>
          <p:cNvPr id="7" name="6 İçerik Yer Tutucusu"/>
          <p:cNvSpPr>
            <a:spLocks noGrp="1"/>
          </p:cNvSpPr>
          <p:nvPr>
            <p:ph sz="half" idx="1"/>
          </p:nvPr>
        </p:nvSpPr>
        <p:spPr/>
        <p:txBody>
          <a:bodyPr>
            <a:noAutofit/>
          </a:bodyPr>
          <a:lstStyle/>
          <a:p>
            <a:pPr algn="just"/>
            <a:endParaRPr lang="tr-TR" sz="2400" dirty="0"/>
          </a:p>
          <a:p>
            <a:pPr algn="just"/>
            <a:r>
              <a:rPr lang="tr-TR" sz="2800" dirty="0"/>
              <a:t>Elektronik ortamda güvenli elektronik imza ile hazırlanan belgelerde tarih bilgisine belge </a:t>
            </a:r>
            <a:r>
              <a:rPr lang="tr-TR" sz="2800" b="1" dirty="0" err="1"/>
              <a:t>üstverisinde</a:t>
            </a:r>
            <a:r>
              <a:rPr lang="tr-TR" sz="2800" dirty="0"/>
              <a:t> veya </a:t>
            </a:r>
            <a:r>
              <a:rPr lang="tr-TR" sz="2800" b="1" dirty="0"/>
              <a:t>belge üzerinde </a:t>
            </a:r>
            <a:r>
              <a:rPr lang="tr-TR" sz="2800" dirty="0"/>
              <a:t>yer verilir. </a:t>
            </a:r>
          </a:p>
          <a:p>
            <a:pPr algn="just"/>
            <a:endParaRPr lang="tr-TR" sz="2400" dirty="0"/>
          </a:p>
        </p:txBody>
      </p:sp>
      <p:pic>
        <p:nvPicPr>
          <p:cNvPr id="17" name="Resim 4"/>
          <p:cNvPicPr>
            <a:picLocks noGrp="1" noChangeAspect="1"/>
          </p:cNvPicPr>
          <p:nvPr>
            <p:ph sz="half" idx="2"/>
          </p:nvPr>
        </p:nvPicPr>
        <p:blipFill>
          <a:blip r:embed="rId4" cstate="print">
            <a:extLst>
              <a:ext uri="{28A0092B-C50C-407E-A947-70E740481C1C}">
                <a14:useLocalDpi xmlns:a14="http://schemas.microsoft.com/office/drawing/2010/main" val="0"/>
              </a:ext>
            </a:extLst>
          </a:blip>
          <a:stretch>
            <a:fillRect/>
          </a:stretch>
        </p:blipFill>
        <p:spPr>
          <a:xfrm>
            <a:off x="7391350" y="961928"/>
            <a:ext cx="3878396" cy="5164236"/>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10" name="9 Altbilgi Yer Tutucusu"/>
          <p:cNvSpPr>
            <a:spLocks noGrp="1"/>
          </p:cNvSpPr>
          <p:nvPr>
            <p:ph type="ftr" sz="quarter" idx="11"/>
          </p:nvPr>
        </p:nvSpPr>
        <p:spPr/>
        <p:txBody>
          <a:bodyPr/>
          <a:lstStyle/>
          <a:p>
            <a:r>
              <a:rPr lang="tr-TR"/>
              <a:t>Personel Hizmetleri Başkanlığı</a:t>
            </a:r>
            <a:endParaRPr lang="tr-TR" dirty="0"/>
          </a:p>
        </p:txBody>
      </p:sp>
      <p:sp>
        <p:nvSpPr>
          <p:cNvPr id="9" name="8 Slayt Numarası Yer Tutucusu"/>
          <p:cNvSpPr>
            <a:spLocks noGrp="1"/>
          </p:cNvSpPr>
          <p:nvPr>
            <p:ph type="sldNum" sz="quarter" idx="12"/>
          </p:nvPr>
        </p:nvSpPr>
        <p:spPr/>
        <p:txBody>
          <a:bodyPr/>
          <a:lstStyle/>
          <a:p>
            <a:fld id="{216F07E3-2268-4DE3-9351-58CC78963B01}" type="slidenum">
              <a:rPr lang="tr-TR" smtClean="0"/>
              <a:pPr/>
              <a:t>37</a:t>
            </a:fld>
            <a:endParaRPr lang="tr-TR" dirty="0"/>
          </a:p>
        </p:txBody>
      </p:sp>
      <p:sp>
        <p:nvSpPr>
          <p:cNvPr id="3" name="Dikdörtgen 2"/>
          <p:cNvSpPr/>
          <p:nvPr/>
        </p:nvSpPr>
        <p:spPr>
          <a:xfrm>
            <a:off x="4065853" y="270075"/>
            <a:ext cx="6092825" cy="461665"/>
          </a:xfrm>
          <a:prstGeom prst="rect">
            <a:avLst/>
          </a:prstGeom>
        </p:spPr>
        <p:txBody>
          <a:bodyPr>
            <a:spAutoFit/>
          </a:bodyPr>
          <a:lstStyle/>
          <a:p>
            <a:pPr algn="just"/>
            <a:endParaRPr lang="tr-TR" dirty="0"/>
          </a:p>
        </p:txBody>
      </p:sp>
      <p:cxnSp>
        <p:nvCxnSpPr>
          <p:cNvPr id="13" name="Düz Ok Bağlayıcısı 8"/>
          <p:cNvCxnSpPr>
            <a:endCxn id="14" idx="3"/>
          </p:cNvCxnSpPr>
          <p:nvPr/>
        </p:nvCxnSpPr>
        <p:spPr>
          <a:xfrm flipH="1">
            <a:off x="7067271" y="1299764"/>
            <a:ext cx="2885587" cy="3742936"/>
          </a:xfrm>
          <a:prstGeom prst="straightConnector1">
            <a:avLst/>
          </a:prstGeom>
          <a:ln w="57150">
            <a:tailEnd type="triangle"/>
          </a:ln>
        </p:spPr>
        <p:style>
          <a:lnRef idx="2">
            <a:schemeClr val="accent1"/>
          </a:lnRef>
          <a:fillRef idx="0">
            <a:schemeClr val="accent1"/>
          </a:fillRef>
          <a:effectRef idx="1">
            <a:schemeClr val="accent1"/>
          </a:effectRef>
          <a:fontRef idx="minor">
            <a:schemeClr val="tx1"/>
          </a:fontRef>
        </p:style>
      </p:cxnSp>
      <p:graphicFrame>
        <p:nvGraphicFramePr>
          <p:cNvPr id="14" name="Tablo 6"/>
          <p:cNvGraphicFramePr>
            <a:graphicFrameLocks noGrp="1"/>
          </p:cNvGraphicFramePr>
          <p:nvPr>
            <p:extLst>
              <p:ext uri="{D42A27DB-BD31-4B8C-83A1-F6EECF244321}">
                <p14:modId xmlns:p14="http://schemas.microsoft.com/office/powerpoint/2010/main" val="1342775972"/>
              </p:ext>
            </p:extLst>
          </p:nvPr>
        </p:nvGraphicFramePr>
        <p:xfrm>
          <a:off x="5123141" y="4585500"/>
          <a:ext cx="1944130" cy="914400"/>
        </p:xfrm>
        <a:graphic>
          <a:graphicData uri="http://schemas.openxmlformats.org/drawingml/2006/table">
            <a:tbl>
              <a:tblPr firstRow="1" bandRow="1">
                <a:tableStyleId>{5C22544A-7EE6-4342-B048-85BDC9FD1C3A}</a:tableStyleId>
              </a:tblPr>
              <a:tblGrid>
                <a:gridCol w="1944130">
                  <a:extLst>
                    <a:ext uri="{9D8B030D-6E8A-4147-A177-3AD203B41FA5}">
                      <a16:colId xmlns:a16="http://schemas.microsoft.com/office/drawing/2014/main" xmlns="" val="20000"/>
                    </a:ext>
                  </a:extLst>
                </a:gridCol>
              </a:tblGrid>
              <a:tr h="901796">
                <a:tc>
                  <a:txBody>
                    <a:bodyPr/>
                    <a:lstStyle/>
                    <a:p>
                      <a:r>
                        <a:rPr lang="tr-TR" sz="1800" b="0" kern="1200" cap="none" dirty="0" smtClean="0">
                          <a:solidFill>
                            <a:schemeClr val="tx1"/>
                          </a:solidFill>
                          <a:effectLst/>
                          <a:latin typeface="Calibri" panose="020F0502020204030204" pitchFamily="34" charset="0"/>
                          <a:ea typeface="+mn-ea"/>
                          <a:cs typeface="Times New Roman" panose="02020603050405020304" pitchFamily="18" charset="0"/>
                        </a:rPr>
                        <a:t>Elektronik</a:t>
                      </a:r>
                      <a:r>
                        <a:rPr lang="tr-TR" sz="1800" b="0" kern="1200" cap="none" baseline="0" dirty="0" smtClean="0">
                          <a:solidFill>
                            <a:schemeClr val="tx1"/>
                          </a:solidFill>
                          <a:effectLst/>
                          <a:latin typeface="Calibri" panose="020F0502020204030204" pitchFamily="34" charset="0"/>
                          <a:ea typeface="+mn-ea"/>
                          <a:cs typeface="Times New Roman" panose="02020603050405020304" pitchFamily="18" charset="0"/>
                        </a:rPr>
                        <a:t> Belgede </a:t>
                      </a:r>
                    </a:p>
                    <a:p>
                      <a:endParaRPr lang="tr-TR" sz="1800" b="0" kern="1200" cap="none" baseline="0" dirty="0" smtClean="0">
                        <a:solidFill>
                          <a:schemeClr val="tx1"/>
                        </a:solidFill>
                        <a:effectLst/>
                        <a:latin typeface="Calibri" panose="020F0502020204030204" pitchFamily="34" charset="0"/>
                        <a:ea typeface="+mn-ea"/>
                        <a:cs typeface="Times New Roman" panose="02020603050405020304" pitchFamily="18" charset="0"/>
                      </a:endParaRPr>
                    </a:p>
                    <a:p>
                      <a:r>
                        <a:rPr lang="tr-TR" sz="1800" b="0" kern="1200" cap="none" dirty="0" smtClean="0">
                          <a:solidFill>
                            <a:schemeClr val="tx1"/>
                          </a:solidFill>
                          <a:effectLst/>
                          <a:latin typeface="Calibri" panose="020F0502020204030204" pitchFamily="34" charset="0"/>
                          <a:ea typeface="+mn-ea"/>
                          <a:cs typeface="Times New Roman" panose="02020603050405020304" pitchFamily="18" charset="0"/>
                        </a:rPr>
                        <a:t>Tarih</a:t>
                      </a:r>
                      <a:r>
                        <a:rPr lang="tr-TR" sz="1800" b="0" kern="1200" cap="none" dirty="0">
                          <a:solidFill>
                            <a:schemeClr val="tx1"/>
                          </a:solidFill>
                          <a:effectLst/>
                          <a:latin typeface="Calibri" panose="020F0502020204030204" pitchFamily="34" charset="0"/>
                          <a:ea typeface="+mn-ea"/>
                          <a:cs typeface="Times New Roman" panose="02020603050405020304" pitchFamily="18" charset="0"/>
                        </a:rPr>
                        <a:t>:</a:t>
                      </a:r>
                      <a:r>
                        <a:rPr lang="tr-TR" sz="1800" b="0" kern="1200" cap="none" baseline="0" dirty="0">
                          <a:solidFill>
                            <a:schemeClr val="tx1"/>
                          </a:solidFill>
                          <a:effectLst/>
                          <a:latin typeface="Calibri" panose="020F0502020204030204" pitchFamily="34" charset="0"/>
                          <a:ea typeface="+mn-ea"/>
                          <a:cs typeface="Times New Roman" panose="02020603050405020304" pitchFamily="18" charset="0"/>
                        </a:rPr>
                        <a:t> 27</a:t>
                      </a:r>
                      <a:r>
                        <a:rPr lang="tr-TR" sz="1800" b="0" kern="1200" cap="none" dirty="0">
                          <a:solidFill>
                            <a:schemeClr val="tx1"/>
                          </a:solidFill>
                          <a:effectLst/>
                          <a:latin typeface="Calibri" panose="020F0502020204030204" pitchFamily="34" charset="0"/>
                          <a:ea typeface="+mn-ea"/>
                          <a:cs typeface="Times New Roman" panose="02020603050405020304" pitchFamily="18" charset="0"/>
                        </a:rPr>
                        <a:t>/11/2019   </a:t>
                      </a:r>
                    </a:p>
                  </a:txBody>
                  <a:tcPr>
                    <a:solidFill>
                      <a:srgbClr val="92D050"/>
                    </a:solidFill>
                  </a:tcPr>
                </a:tc>
                <a:extLst>
                  <a:ext uri="{0D108BD9-81ED-4DB2-BD59-A6C34878D82A}">
                    <a16:rowId xmlns:a16="http://schemas.microsoft.com/office/drawing/2014/main" xmlns="" val="10000"/>
                  </a:ext>
                </a:extLst>
              </a:tr>
            </a:tbl>
          </a:graphicData>
        </a:graphic>
      </p:graphicFrame>
      <p:sp>
        <p:nvSpPr>
          <p:cNvPr id="16" name="Yuvarlatılmış Dikdörtgen 7"/>
          <p:cNvSpPr/>
          <p:nvPr/>
        </p:nvSpPr>
        <p:spPr>
          <a:xfrm flipV="1">
            <a:off x="9952858" y="1058188"/>
            <a:ext cx="383338" cy="241576"/>
          </a:xfrm>
          <a:prstGeom prst="roundRect">
            <a:avLst/>
          </a:prstGeom>
          <a:noFill/>
          <a:ln w="5715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tr-TR"/>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Autofit/>
          </a:bodyPr>
          <a:lstStyle/>
          <a:p>
            <a:r>
              <a:rPr lang="tr-TR" sz="4400" b="1" dirty="0">
                <a:solidFill>
                  <a:srgbClr val="FF0000"/>
                </a:solidFill>
              </a:rPr>
              <a:t>TARİH </a:t>
            </a:r>
            <a:endParaRPr lang="tr-TR" sz="2400" b="1" dirty="0">
              <a:solidFill>
                <a:srgbClr val="FF0000"/>
              </a:solidFill>
            </a:endParaRPr>
          </a:p>
        </p:txBody>
      </p:sp>
      <p:sp>
        <p:nvSpPr>
          <p:cNvPr id="8" name="7 İçerik Yer Tutucusu"/>
          <p:cNvSpPr>
            <a:spLocks noGrp="1"/>
          </p:cNvSpPr>
          <p:nvPr>
            <p:ph idx="1"/>
          </p:nvPr>
        </p:nvSpPr>
        <p:spPr/>
        <p:txBody>
          <a:bodyPr>
            <a:noAutofit/>
          </a:bodyPr>
          <a:lstStyle/>
          <a:p>
            <a:pPr algn="just"/>
            <a:r>
              <a:rPr lang="tr-TR" sz="2800" dirty="0" smtClean="0"/>
              <a:t>Belge </a:t>
            </a:r>
            <a:r>
              <a:rPr lang="tr-TR" sz="2800" dirty="0"/>
              <a:t>üzerinde bulunan güvenli elektronik imzaların uzun vadeli doğrulamaya imkan verecek nitelikte olması ve bu imzalarda zaman damgası bulunması zorunludur. </a:t>
            </a:r>
          </a:p>
          <a:p>
            <a:pPr algn="just">
              <a:buNone/>
            </a:pPr>
            <a:endParaRPr lang="tr-TR" sz="2800" dirty="0"/>
          </a:p>
          <a:p>
            <a:pPr algn="just"/>
            <a:r>
              <a:rPr lang="tr-TR" sz="2800" dirty="0"/>
              <a:t>Belgenin en son yetkili tarafından güvenli elektronik imza ile imzalandığı zamanı gösteren </a:t>
            </a:r>
            <a:r>
              <a:rPr lang="tr-TR" sz="2800" b="1" dirty="0">
                <a:solidFill>
                  <a:srgbClr val="FF0000"/>
                </a:solidFill>
              </a:rPr>
              <a:t>zaman damgasındaki </a:t>
            </a:r>
            <a:r>
              <a:rPr lang="tr-TR" sz="2800" dirty="0"/>
              <a:t>tarih bilgisi </a:t>
            </a:r>
            <a:r>
              <a:rPr lang="tr-TR" sz="2800" b="1" dirty="0">
                <a:solidFill>
                  <a:srgbClr val="FF0000"/>
                </a:solidFill>
              </a:rPr>
              <a:t>belge tarihi </a:t>
            </a:r>
            <a:r>
              <a:rPr lang="tr-TR" sz="2800" dirty="0"/>
              <a:t>olarak esas alınır. </a:t>
            </a:r>
          </a:p>
          <a:p>
            <a:pPr marL="0" indent="0">
              <a:buNone/>
            </a:pPr>
            <a:endParaRPr lang="tr-TR" dirty="0"/>
          </a:p>
        </p:txBody>
      </p:sp>
      <p:sp>
        <p:nvSpPr>
          <p:cNvPr id="10" name="9 Altbilgi Yer Tutucusu"/>
          <p:cNvSpPr>
            <a:spLocks noGrp="1"/>
          </p:cNvSpPr>
          <p:nvPr>
            <p:ph type="ftr" sz="quarter" idx="11"/>
          </p:nvPr>
        </p:nvSpPr>
        <p:spPr/>
        <p:txBody>
          <a:bodyPr/>
          <a:lstStyle/>
          <a:p>
            <a:r>
              <a:rPr lang="tr-TR"/>
              <a:t>Personel Hizmetleri Başkanlığı</a:t>
            </a:r>
            <a:endParaRPr lang="tr-TR" dirty="0"/>
          </a:p>
        </p:txBody>
      </p:sp>
      <p:sp>
        <p:nvSpPr>
          <p:cNvPr id="9" name="8 Slayt Numarası Yer Tutucusu"/>
          <p:cNvSpPr>
            <a:spLocks noGrp="1"/>
          </p:cNvSpPr>
          <p:nvPr>
            <p:ph type="sldNum" sz="quarter" idx="12"/>
          </p:nvPr>
        </p:nvSpPr>
        <p:spPr/>
        <p:txBody>
          <a:bodyPr/>
          <a:lstStyle/>
          <a:p>
            <a:fld id="{216F07E3-2268-4DE3-9351-58CC78963B01}" type="slidenum">
              <a:rPr lang="tr-TR" smtClean="0"/>
              <a:pPr/>
              <a:t>38</a:t>
            </a:fld>
            <a:endParaRPr lang="tr-TR" dirty="0"/>
          </a:p>
        </p:txBody>
      </p:sp>
      <p:pic>
        <p:nvPicPr>
          <p:cNvPr id="11" name="Picture 4"/>
          <p:cNvPicPr>
            <a:picLocks noChangeAspect="1" noChangeArrowheads="1"/>
          </p:cNvPicPr>
          <p:nvPr/>
        </p:nvPicPr>
        <p:blipFill rotWithShape="1">
          <a:blip r:embed="rId4"/>
          <a:srcRect l="38219"/>
          <a:stretch/>
        </p:blipFill>
        <p:spPr bwMode="auto">
          <a:xfrm>
            <a:off x="9047534" y="4606926"/>
            <a:ext cx="1629623" cy="1931987"/>
          </a:xfrm>
          <a:prstGeom prst="rect">
            <a:avLst/>
          </a:prstGeom>
          <a:noFill/>
          <a:ln w="9525">
            <a:noFill/>
            <a:miter lim="800000"/>
            <a:headEnd/>
            <a:tailEnd/>
          </a:ln>
          <a:effectLst/>
        </p:spPr>
      </p:pic>
    </p:spTree>
    <p:extLst>
      <p:ext uri="{BB962C8B-B14F-4D97-AF65-F5344CB8AC3E}">
        <p14:creationId xmlns:p14="http://schemas.microsoft.com/office/powerpoint/2010/main" val="2027528617"/>
      </p:ext>
    </p:extLst>
  </p:cSld>
  <p:clrMapOvr>
    <a:masterClrMapping/>
  </p:clrMapOvr>
  <p:transition spd="slow">
    <p:push dir="u"/>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900" b="1" dirty="0">
                <a:solidFill>
                  <a:srgbClr val="FF0000"/>
                </a:solidFill>
              </a:rPr>
              <a:t>KONU</a:t>
            </a:r>
            <a:endParaRPr lang="tr-TR" sz="2400" b="1" dirty="0">
              <a:solidFill>
                <a:srgbClr val="FF0000"/>
              </a:solidFill>
            </a:endParaRPr>
          </a:p>
        </p:txBody>
      </p:sp>
      <p:sp>
        <p:nvSpPr>
          <p:cNvPr id="7" name="6 İçerik Yer Tutucusu"/>
          <p:cNvSpPr>
            <a:spLocks noGrp="1"/>
          </p:cNvSpPr>
          <p:nvPr>
            <p:ph idx="1"/>
          </p:nvPr>
        </p:nvSpPr>
        <p:spPr>
          <a:xfrm>
            <a:off x="406574" y="1624014"/>
            <a:ext cx="10971372" cy="4525962"/>
          </a:xfrm>
        </p:spPr>
        <p:txBody>
          <a:bodyPr>
            <a:normAutofit/>
          </a:bodyPr>
          <a:lstStyle/>
          <a:p>
            <a:pPr marL="533347" lvl="1" indent="0" algn="ctr">
              <a:buNone/>
            </a:pPr>
            <a:r>
              <a:rPr lang="tr-TR" sz="2000" dirty="0"/>
              <a:t>T.C.</a:t>
            </a:r>
          </a:p>
          <a:p>
            <a:pPr marL="533347" lvl="1" indent="0" algn="ctr">
              <a:buNone/>
            </a:pPr>
            <a:r>
              <a:rPr lang="tr-TR" sz="2000" dirty="0"/>
              <a:t>İZMİR VALİLİĞİ</a:t>
            </a:r>
          </a:p>
          <a:p>
            <a:pPr marL="533347" lvl="1" indent="0" algn="ctr">
              <a:buNone/>
            </a:pPr>
            <a:r>
              <a:rPr lang="tr-TR" sz="2000" dirty="0"/>
              <a:t>İl Sağlık Müdürlüğü</a:t>
            </a:r>
          </a:p>
          <a:p>
            <a:pPr marL="533347" lvl="1" indent="0" algn="ctr">
              <a:buNone/>
            </a:pPr>
            <a:endParaRPr lang="tr-TR" sz="2000" dirty="0"/>
          </a:p>
          <a:p>
            <a:pPr marL="533347" lvl="1" indent="0" algn="ctr">
              <a:buNone/>
            </a:pPr>
            <a:endParaRPr lang="tr-TR" sz="2000" dirty="0"/>
          </a:p>
          <a:p>
            <a:pPr lvl="1" algn="just">
              <a:buNone/>
            </a:pPr>
            <a:endParaRPr lang="tr-TR" sz="2400"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39</a:t>
            </a:fld>
            <a:endParaRPr lang="tr-TR" dirty="0"/>
          </a:p>
        </p:txBody>
      </p:sp>
      <p:cxnSp>
        <p:nvCxnSpPr>
          <p:cNvPr id="12" name="Düz Ok Bağlayıcısı 11"/>
          <p:cNvCxnSpPr/>
          <p:nvPr/>
        </p:nvCxnSpPr>
        <p:spPr>
          <a:xfrm>
            <a:off x="6096000" y="2765600"/>
            <a:ext cx="0" cy="3384376"/>
          </a:xfrm>
          <a:prstGeom prst="straightConnector1">
            <a:avLst/>
          </a:prstGeom>
          <a:ln w="28575">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graphicFrame>
        <p:nvGraphicFramePr>
          <p:cNvPr id="14" name="Tablo 13"/>
          <p:cNvGraphicFramePr>
            <a:graphicFrameLocks noGrp="1"/>
          </p:cNvGraphicFramePr>
          <p:nvPr>
            <p:extLst>
              <p:ext uri="{D42A27DB-BD31-4B8C-83A1-F6EECF244321}">
                <p14:modId xmlns:p14="http://schemas.microsoft.com/office/powerpoint/2010/main" val="556313829"/>
              </p:ext>
            </p:extLst>
          </p:nvPr>
        </p:nvGraphicFramePr>
        <p:xfrm>
          <a:off x="766614" y="3429000"/>
          <a:ext cx="5329386" cy="3012388"/>
        </p:xfrm>
        <a:graphic>
          <a:graphicData uri="http://schemas.openxmlformats.org/drawingml/2006/table">
            <a:tbl>
              <a:tblPr firstRow="1" bandRow="1">
                <a:tableStyleId>{5C22544A-7EE6-4342-B048-85BDC9FD1C3A}</a:tableStyleId>
              </a:tblPr>
              <a:tblGrid>
                <a:gridCol w="1584176">
                  <a:extLst>
                    <a:ext uri="{9D8B030D-6E8A-4147-A177-3AD203B41FA5}">
                      <a16:colId xmlns:a16="http://schemas.microsoft.com/office/drawing/2014/main" xmlns="" val="20000"/>
                    </a:ext>
                  </a:extLst>
                </a:gridCol>
                <a:gridCol w="3745210">
                  <a:extLst>
                    <a:ext uri="{9D8B030D-6E8A-4147-A177-3AD203B41FA5}">
                      <a16:colId xmlns:a16="http://schemas.microsoft.com/office/drawing/2014/main" xmlns="" val="20001"/>
                    </a:ext>
                  </a:extLst>
                </a:gridCol>
              </a:tblGrid>
              <a:tr h="1823668">
                <a:tc>
                  <a:txBody>
                    <a:bodyPr/>
                    <a:lstStyle/>
                    <a:p>
                      <a:pPr marL="0" lvl="0" indent="-76192">
                        <a:buNone/>
                      </a:pPr>
                      <a:r>
                        <a:rPr lang="tr-TR" sz="2400" b="0" dirty="0">
                          <a:solidFill>
                            <a:schemeClr val="tx1"/>
                          </a:solidFill>
                        </a:rPr>
                        <a:t>Sayı            :        Konu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lvl="0" indent="-76192">
                        <a:buNone/>
                      </a:pPr>
                      <a:endParaRPr lang="tr-TR" sz="2400" b="0" dirty="0">
                        <a:solidFill>
                          <a:schemeClr val="tx1"/>
                        </a:solidFill>
                      </a:endParaRPr>
                    </a:p>
                    <a:p>
                      <a:pPr marL="0" lvl="0" indent="-76192" algn="just">
                        <a:buNone/>
                      </a:pPr>
                      <a:r>
                        <a:rPr lang="tr-TR" sz="2400" b="0" dirty="0">
                          <a:solidFill>
                            <a:schemeClr val="tx1"/>
                          </a:solidFill>
                        </a:rPr>
                        <a:t>Konu Bir Satırı Geçerse İkinci Satır Konu Yan Başlığının Altı Boş Bırakılarak Yazılır</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624604">
                <a:tc>
                  <a:txBody>
                    <a:bodyPr/>
                    <a:lstStyle/>
                    <a:p>
                      <a:pPr marL="0" lvl="0" indent="-76192">
                        <a:buNone/>
                      </a:pPr>
                      <a:r>
                        <a:rPr lang="tr-TR" sz="2400" b="0" dirty="0">
                          <a:solidFill>
                            <a:schemeClr val="tx1"/>
                          </a:solidFill>
                        </a:rPr>
                        <a:t>Sayı            :</a:t>
                      </a:r>
                    </a:p>
                    <a:p>
                      <a:pPr marL="0" lvl="0" indent="-76192" algn="just">
                        <a:buNone/>
                      </a:pPr>
                      <a:r>
                        <a:rPr lang="tr-TR" sz="2400" b="0" dirty="0">
                          <a:solidFill>
                            <a:schemeClr val="tx1"/>
                          </a:solidFill>
                        </a:rPr>
                        <a:t>Konu          :</a:t>
                      </a:r>
                    </a:p>
                    <a:p>
                      <a:pPr marL="0" lvl="0" indent="-76192" algn="just">
                        <a:buNone/>
                      </a:pPr>
                      <a:endParaRPr lang="tr-TR" sz="2400" b="0" dirty="0">
                        <a:solidFill>
                          <a:schemeClr val="tx1"/>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marL="0" lvl="0" indent="-76192" algn="just">
                        <a:buNone/>
                      </a:pPr>
                      <a:endParaRPr lang="tr-TR" sz="2400" b="0" dirty="0">
                        <a:solidFill>
                          <a:schemeClr val="tx1"/>
                        </a:solidFill>
                      </a:endParaRPr>
                    </a:p>
                    <a:p>
                      <a:pPr marL="0" lvl="0" indent="-76192" algn="just">
                        <a:buNone/>
                      </a:pPr>
                      <a:r>
                        <a:rPr lang="tr-TR" sz="2400" b="0" dirty="0">
                          <a:solidFill>
                            <a:schemeClr val="tx1"/>
                          </a:solidFill>
                        </a:rPr>
                        <a:t>Genel Yazışma Kuralları</a:t>
                      </a:r>
                      <a:r>
                        <a:rPr lang="tr-TR" sz="2400" b="0" baseline="0" dirty="0">
                          <a:solidFill>
                            <a:schemeClr val="tx1"/>
                          </a:solidFill>
                        </a:rPr>
                        <a:t> </a:t>
                      </a:r>
                      <a:r>
                        <a:rPr lang="tr-TR" sz="2400" b="0" baseline="0" dirty="0" err="1">
                          <a:solidFill>
                            <a:schemeClr val="tx1"/>
                          </a:solidFill>
                        </a:rPr>
                        <a:t>Hk</a:t>
                      </a:r>
                      <a:r>
                        <a:rPr lang="tr-TR" sz="2400" b="0" baseline="0" dirty="0">
                          <a:solidFill>
                            <a:schemeClr val="tx1"/>
                          </a:solidFill>
                        </a:rPr>
                        <a:t>.</a:t>
                      </a:r>
                      <a:endParaRPr lang="tr-TR" sz="24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17" name="Yuvarlatılmış Dikdörtgen 16"/>
          <p:cNvSpPr/>
          <p:nvPr/>
        </p:nvSpPr>
        <p:spPr>
          <a:xfrm>
            <a:off x="7895407" y="3869002"/>
            <a:ext cx="3685486" cy="1989832"/>
          </a:xfrm>
          <a:prstGeom prst="roundRect">
            <a:avLst/>
          </a:prstGeom>
          <a:noFill/>
          <a:ln/>
        </p:spPr>
        <p:style>
          <a:lnRef idx="2">
            <a:schemeClr val="accent2"/>
          </a:lnRef>
          <a:fillRef idx="1">
            <a:schemeClr val="lt1"/>
          </a:fillRef>
          <a:effectRef idx="0">
            <a:schemeClr val="accent2"/>
          </a:effectRef>
          <a:fontRef idx="minor">
            <a:schemeClr val="dk1"/>
          </a:fontRef>
        </p:style>
        <p:txBody>
          <a:bodyPr rtlCol="0" anchor="ctr"/>
          <a:lstStyle/>
          <a:p>
            <a:pPr algn="ctr"/>
            <a:r>
              <a:rPr lang="tr-TR" sz="2000" dirty="0"/>
              <a:t>Belgenin konusu, yazı alanının dikey orta hizasını geçmeyecek biçimde kelimelerin baş harfleri büyük olarak ve </a:t>
            </a:r>
            <a:r>
              <a:rPr lang="tr-TR" sz="2000" b="1" dirty="0">
                <a:solidFill>
                  <a:srgbClr val="FF0000"/>
                </a:solidFill>
              </a:rPr>
              <a:t>sonuna herhangi bir noktalama işareti konulmaksızın </a:t>
            </a:r>
            <a:r>
              <a:rPr lang="tr-TR" sz="2000" dirty="0"/>
              <a:t>yazılır</a:t>
            </a:r>
          </a:p>
        </p:txBody>
      </p:sp>
      <p:sp>
        <p:nvSpPr>
          <p:cNvPr id="20" name="Yuvarlatılmış Dikdörtgen 19"/>
          <p:cNvSpPr/>
          <p:nvPr/>
        </p:nvSpPr>
        <p:spPr>
          <a:xfrm>
            <a:off x="7809718" y="1124744"/>
            <a:ext cx="3771175" cy="875496"/>
          </a:xfrm>
          <a:prstGeom prst="roundRect">
            <a:avLst/>
          </a:prstGeom>
          <a:noFill/>
          <a:ln/>
        </p:spPr>
        <p:style>
          <a:lnRef idx="2">
            <a:schemeClr val="accent2"/>
          </a:lnRef>
          <a:fillRef idx="1">
            <a:schemeClr val="lt1"/>
          </a:fillRef>
          <a:effectRef idx="0">
            <a:schemeClr val="accent2"/>
          </a:effectRef>
          <a:fontRef idx="minor">
            <a:schemeClr val="dk1"/>
          </a:fontRef>
        </p:style>
        <p:txBody>
          <a:bodyPr rtlCol="0" anchor="ctr"/>
          <a:lstStyle/>
          <a:p>
            <a:pPr algn="ctr"/>
            <a:r>
              <a:rPr lang="tr-TR" sz="1800" dirty="0"/>
              <a:t>“</a:t>
            </a:r>
            <a:r>
              <a:rPr lang="tr-TR" sz="2000" dirty="0"/>
              <a:t>Konu:” yan başlığı, “Sayı:” yan başlığının bir alt satırına yazılır</a:t>
            </a:r>
          </a:p>
        </p:txBody>
      </p:sp>
      <p:sp>
        <p:nvSpPr>
          <p:cNvPr id="21" name="Çarpı 20"/>
          <p:cNvSpPr/>
          <p:nvPr/>
        </p:nvSpPr>
        <p:spPr>
          <a:xfrm>
            <a:off x="5283096" y="5898849"/>
            <a:ext cx="593272" cy="788657"/>
          </a:xfrm>
          <a:prstGeom prst="mathMultipl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 name="Yuvarlatılmış Dikdörtgen 19"/>
          <p:cNvSpPr/>
          <p:nvPr/>
        </p:nvSpPr>
        <p:spPr>
          <a:xfrm>
            <a:off x="7881156" y="2500306"/>
            <a:ext cx="3685487" cy="928694"/>
          </a:xfrm>
          <a:prstGeom prst="roundRect">
            <a:avLst/>
          </a:prstGeom>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tr-TR" sz="2000" dirty="0"/>
          </a:p>
          <a:p>
            <a:pPr algn="ctr"/>
            <a:r>
              <a:rPr lang="tr-TR" sz="2000" b="1" dirty="0"/>
              <a:t>Yazının konusu anlamlı ve özlü bir şekilde ifade edilir </a:t>
            </a:r>
          </a:p>
          <a:p>
            <a:pPr algn="just"/>
            <a:endParaRPr lang="tr-TR" sz="2000" dirty="0"/>
          </a:p>
        </p:txBody>
      </p:sp>
      <p:sp>
        <p:nvSpPr>
          <p:cNvPr id="15" name="Sağ Ok 14"/>
          <p:cNvSpPr/>
          <p:nvPr/>
        </p:nvSpPr>
        <p:spPr>
          <a:xfrm rot="5400000">
            <a:off x="3378607" y="1991670"/>
            <a:ext cx="1296144" cy="539829"/>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17" name="Picture 2"/>
          <p:cNvPicPr>
            <a:picLocks noGrp="1" noChangeAspect="1" noChangeArrowheads="1"/>
          </p:cNvPicPr>
          <p:nvPr>
            <p:ph sz="half" idx="2"/>
          </p:nvPr>
        </p:nvPicPr>
        <p:blipFill>
          <a:blip r:embed="rId4" cstate="print"/>
          <a:srcRect b="57253"/>
          <a:stretch>
            <a:fillRect/>
          </a:stretch>
        </p:blipFill>
        <p:spPr bwMode="auto">
          <a:xfrm>
            <a:off x="6309520" y="1857364"/>
            <a:ext cx="5384800" cy="3255062"/>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6" name="5 Başlık"/>
          <p:cNvSpPr>
            <a:spLocks noGrp="1"/>
          </p:cNvSpPr>
          <p:nvPr>
            <p:ph type="title"/>
          </p:nvPr>
        </p:nvSpPr>
        <p:spPr/>
        <p:txBody>
          <a:bodyPr anchor="t">
            <a:normAutofit fontScale="90000"/>
          </a:bodyPr>
          <a:lstStyle/>
          <a:p>
            <a:r>
              <a:rPr lang="tr-TR" sz="4900" b="1" dirty="0">
                <a:solidFill>
                  <a:srgbClr val="FF0000"/>
                </a:solidFill>
              </a:rPr>
              <a:t>MUHATAP</a:t>
            </a:r>
            <a:r>
              <a:rPr lang="tr-TR" sz="2400" b="1" dirty="0">
                <a:solidFill>
                  <a:srgbClr val="FF0000"/>
                </a:solidFill>
              </a:rPr>
              <a:t/>
            </a:r>
            <a:br>
              <a:rPr lang="tr-TR" sz="2400" b="1" dirty="0">
                <a:solidFill>
                  <a:srgbClr val="FF0000"/>
                </a:solidFill>
              </a:rPr>
            </a:br>
            <a:endParaRPr lang="tr-TR" sz="2400" b="1" dirty="0">
              <a:solidFill>
                <a:srgbClr val="FF0000"/>
              </a:solidFill>
            </a:endParaRPr>
          </a:p>
        </p:txBody>
      </p:sp>
      <p:sp>
        <p:nvSpPr>
          <p:cNvPr id="7" name="6 İçerik Yer Tutucusu"/>
          <p:cNvSpPr>
            <a:spLocks noGrp="1"/>
          </p:cNvSpPr>
          <p:nvPr>
            <p:ph sz="half" idx="1"/>
          </p:nvPr>
        </p:nvSpPr>
        <p:spPr/>
        <p:txBody>
          <a:bodyPr>
            <a:normAutofit/>
          </a:bodyPr>
          <a:lstStyle/>
          <a:p>
            <a:pPr algn="just"/>
            <a:r>
              <a:rPr lang="tr-TR" sz="2400" dirty="0"/>
              <a:t>Muhatap, belgenin gönderildiği idareyi ya da kişiyi belirtir</a:t>
            </a:r>
          </a:p>
          <a:p>
            <a:pPr marL="0" indent="0" algn="just">
              <a:buNone/>
            </a:pPr>
            <a:endParaRPr lang="tr-TR" sz="2400" dirty="0"/>
          </a:p>
          <a:p>
            <a:pPr algn="just"/>
            <a:r>
              <a:rPr lang="tr-TR" sz="2400" dirty="0"/>
              <a:t>Konunun son satırından itibaren, belgenin uzunluğuna göre </a:t>
            </a:r>
            <a:r>
              <a:rPr lang="tr-TR" sz="2400" b="1" strike="sngStrike" dirty="0">
                <a:solidFill>
                  <a:srgbClr val="FF0000"/>
                </a:solidFill>
              </a:rPr>
              <a:t>iki ila dört satır </a:t>
            </a:r>
            <a:r>
              <a:rPr lang="tr-TR" sz="2400" b="1" dirty="0">
                <a:solidFill>
                  <a:srgbClr val="FF0000"/>
                </a:solidFill>
              </a:rPr>
              <a:t>(</a:t>
            </a:r>
            <a:r>
              <a:rPr lang="tr-TR" sz="2400" b="1" dirty="0" smtClean="0">
                <a:solidFill>
                  <a:srgbClr val="FF0000"/>
                </a:solidFill>
              </a:rPr>
              <a:t>2-3 Satır)* </a:t>
            </a:r>
            <a:r>
              <a:rPr lang="tr-TR" sz="2400" dirty="0"/>
              <a:t>boşluk bırakılarak ve sayfa ortalanarak yazılır</a:t>
            </a:r>
          </a:p>
          <a:p>
            <a:pPr marL="0" indent="0" algn="just">
              <a:buNone/>
            </a:pPr>
            <a:endParaRPr lang="tr-TR" sz="2400" dirty="0"/>
          </a:p>
          <a:p>
            <a:pPr algn="just"/>
            <a:r>
              <a:rPr lang="tr-TR" sz="2400" dirty="0"/>
              <a:t>Muhatap idarenin adının yazımında </a:t>
            </a:r>
            <a:r>
              <a:rPr lang="tr-TR" sz="2400" dirty="0" err="1"/>
              <a:t>DETSİS’te</a:t>
            </a:r>
            <a:r>
              <a:rPr lang="tr-TR" sz="2400" dirty="0"/>
              <a:t> yer alan kayıtlar esas alınır</a:t>
            </a:r>
          </a:p>
          <a:p>
            <a:pPr marL="0" indent="0" algn="just">
              <a:buNone/>
            </a:pPr>
            <a:endParaRPr lang="tr-TR" sz="2400" dirty="0"/>
          </a:p>
          <a:p>
            <a:pPr algn="just"/>
            <a:endParaRPr lang="tr-TR" sz="2400" dirty="0"/>
          </a:p>
          <a:p>
            <a:pPr algn="just"/>
            <a:endParaRPr lang="tr-TR" sz="2400" dirty="0"/>
          </a:p>
        </p:txBody>
      </p:sp>
      <p:sp>
        <p:nvSpPr>
          <p:cNvPr id="10" name="9 Altbilgi Yer Tutucusu"/>
          <p:cNvSpPr>
            <a:spLocks noGrp="1"/>
          </p:cNvSpPr>
          <p:nvPr>
            <p:ph type="ftr" sz="quarter" idx="11"/>
          </p:nvPr>
        </p:nvSpPr>
        <p:spPr/>
        <p:txBody>
          <a:bodyPr/>
          <a:lstStyle/>
          <a:p>
            <a:r>
              <a:rPr lang="tr-TR"/>
              <a:t>Personel Hizmetleri Başkanlığı</a:t>
            </a:r>
            <a:endParaRPr lang="tr-TR" dirty="0"/>
          </a:p>
        </p:txBody>
      </p:sp>
      <p:sp>
        <p:nvSpPr>
          <p:cNvPr id="9" name="8 Slayt Numarası Yer Tutucusu"/>
          <p:cNvSpPr>
            <a:spLocks noGrp="1"/>
          </p:cNvSpPr>
          <p:nvPr>
            <p:ph type="sldNum" sz="quarter" idx="12"/>
          </p:nvPr>
        </p:nvSpPr>
        <p:spPr/>
        <p:txBody>
          <a:bodyPr/>
          <a:lstStyle/>
          <a:p>
            <a:fld id="{216F07E3-2268-4DE3-9351-58CC78963B01}" type="slidenum">
              <a:rPr lang="tr-TR" smtClean="0"/>
              <a:pPr/>
              <a:t>40</a:t>
            </a:fld>
            <a:endParaRPr lang="tr-TR" dirty="0"/>
          </a:p>
        </p:txBody>
      </p:sp>
      <p:sp>
        <p:nvSpPr>
          <p:cNvPr id="13" name="11 Metin kutusu"/>
          <p:cNvSpPr txBox="1"/>
          <p:nvPr/>
        </p:nvSpPr>
        <p:spPr>
          <a:xfrm>
            <a:off x="8309784" y="3714752"/>
            <a:ext cx="1238097" cy="323153"/>
          </a:xfrm>
          <a:prstGeom prst="rect">
            <a:avLst/>
          </a:prstGeom>
          <a:ln>
            <a:solidFill>
              <a:srgbClr val="FF0000"/>
            </a:solidFill>
          </a:ln>
        </p:spPr>
        <p:style>
          <a:lnRef idx="2">
            <a:schemeClr val="accent2"/>
          </a:lnRef>
          <a:fillRef idx="1">
            <a:schemeClr val="lt1"/>
          </a:fillRef>
          <a:effectRef idx="0">
            <a:schemeClr val="accent2"/>
          </a:effectRef>
          <a:fontRef idx="minor">
            <a:schemeClr val="dk1"/>
          </a:fontRef>
        </p:style>
        <p:txBody>
          <a:bodyPr wrap="square" lIns="121908" tIns="60954" rIns="121908" bIns="60954" rtlCol="0" anchor="ctr">
            <a:spAutoFit/>
          </a:bodyPr>
          <a:lstStyle/>
          <a:p>
            <a:pPr algn="ctr"/>
            <a:r>
              <a:rPr lang="tr-TR" sz="1300" dirty="0" smtClean="0"/>
              <a:t>2-3 </a:t>
            </a:r>
            <a:r>
              <a:rPr lang="tr-TR" sz="1300" dirty="0"/>
              <a:t>Satır</a:t>
            </a:r>
          </a:p>
        </p:txBody>
      </p:sp>
      <p:cxnSp>
        <p:nvCxnSpPr>
          <p:cNvPr id="14" name="19 Düz Ok Bağlayıcısı"/>
          <p:cNvCxnSpPr/>
          <p:nvPr/>
        </p:nvCxnSpPr>
        <p:spPr>
          <a:xfrm rot="5400000">
            <a:off x="7989371" y="3820851"/>
            <a:ext cx="357191" cy="2117"/>
          </a:xfrm>
          <a:prstGeom prst="straightConnector1">
            <a:avLst/>
          </a:prstGeom>
          <a:ln w="1270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pic>
        <p:nvPicPr>
          <p:cNvPr id="12" name="6 Resim" descr="preconditions-300x300.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595672" y="2841953"/>
            <a:ext cx="714371" cy="642942"/>
          </a:xfrm>
          <a:prstGeom prst="rect">
            <a:avLst/>
          </a:prstGeom>
          <a:noFill/>
          <a:ln>
            <a:noFill/>
          </a:ln>
        </p:spPr>
      </p:pic>
      <p:sp>
        <p:nvSpPr>
          <p:cNvPr id="15" name="14 Metin kutusu"/>
          <p:cNvSpPr txBox="1"/>
          <p:nvPr/>
        </p:nvSpPr>
        <p:spPr>
          <a:xfrm>
            <a:off x="9863781" y="3509121"/>
            <a:ext cx="1571636" cy="830997"/>
          </a:xfrm>
          <a:prstGeom prst="rect">
            <a:avLst/>
          </a:prstGeom>
          <a:noFill/>
        </p:spPr>
        <p:txBody>
          <a:bodyPr wrap="square" rtlCol="0">
            <a:spAutoFit/>
          </a:bodyPr>
          <a:lstStyle/>
          <a:p>
            <a:pPr algn="ctr"/>
            <a:r>
              <a:rPr lang="tr-TR" sz="1200" dirty="0">
                <a:solidFill>
                  <a:srgbClr val="FF0000"/>
                </a:solidFill>
              </a:rPr>
              <a:t>*İzmir İl Sağlık Müdürlüğü ve Bağlı Kurumlarındaki </a:t>
            </a:r>
            <a:r>
              <a:rPr lang="tr-TR" sz="1200" dirty="0" smtClean="0">
                <a:solidFill>
                  <a:srgbClr val="FF0000"/>
                </a:solidFill>
              </a:rPr>
              <a:t>Uygulama</a:t>
            </a:r>
            <a:endParaRPr lang="tr-TR" sz="1200" dirty="0">
              <a:solidFill>
                <a:srgbClr val="FF0000"/>
              </a:solidFill>
            </a:endParaRPr>
          </a:p>
        </p:txBody>
      </p:sp>
      <p:pic>
        <p:nvPicPr>
          <p:cNvPr id="11" name="6 Resim" descr="preconditions-300x300.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441553" y="294872"/>
            <a:ext cx="1406181" cy="1305329"/>
          </a:xfrm>
          <a:prstGeom prst="rect">
            <a:avLst/>
          </a:prstGeom>
          <a:noFill/>
          <a:ln>
            <a:noFill/>
          </a:ln>
        </p:spPr>
      </p:pic>
    </p:spTree>
    <p:extLst>
      <p:ext uri="{BB962C8B-B14F-4D97-AF65-F5344CB8AC3E}">
        <p14:creationId xmlns:p14="http://schemas.microsoft.com/office/powerpoint/2010/main" val="102982552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dissolve">
                                      <p:cBhvr>
                                        <p:cTn id="15" dur="500"/>
                                        <p:tgtEl>
                                          <p:spTgt spid="13"/>
                                        </p:tgtEl>
                                      </p:cBhvr>
                                    </p:animEffect>
                                  </p:childTnLst>
                                </p:cTn>
                              </p:par>
                              <p:par>
                                <p:cTn id="16" presetID="9" presetClass="entr" presetSubtype="0"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dissolve">
                                      <p:cBhvr>
                                        <p:cTn id="1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900" b="1" dirty="0">
                <a:solidFill>
                  <a:srgbClr val="FF0000"/>
                </a:solidFill>
              </a:rPr>
              <a:t>MUHATAP</a:t>
            </a:r>
            <a:endParaRPr lang="tr-TR" sz="2400" b="1" dirty="0">
              <a:solidFill>
                <a:srgbClr val="FF0000"/>
              </a:solidFill>
            </a:endParaRPr>
          </a:p>
        </p:txBody>
      </p:sp>
      <p:sp>
        <p:nvSpPr>
          <p:cNvPr id="7" name="6 İçerik Yer Tutucusu"/>
          <p:cNvSpPr>
            <a:spLocks noGrp="1"/>
          </p:cNvSpPr>
          <p:nvPr>
            <p:ph idx="1"/>
          </p:nvPr>
        </p:nvSpPr>
        <p:spPr/>
        <p:txBody>
          <a:bodyPr>
            <a:normAutofit/>
          </a:bodyPr>
          <a:lstStyle/>
          <a:p>
            <a:pPr algn="just"/>
            <a:r>
              <a:rPr lang="tr-TR" sz="2400" dirty="0"/>
              <a:t>Muhatabın idare ya da özel hukuk tüzel kişisi olması durumunda adı büyük harflerle yazılır</a:t>
            </a:r>
          </a:p>
          <a:p>
            <a:pPr algn="just"/>
            <a:r>
              <a:rPr lang="tr-TR" sz="2400" dirty="0" smtClean="0"/>
              <a:t>İhtiyaç </a:t>
            </a:r>
            <a:r>
              <a:rPr lang="tr-TR" sz="2400" dirty="0"/>
              <a:t>duyulması halinde muhataba ilişkin </a:t>
            </a:r>
            <a:r>
              <a:rPr lang="tr-TR" sz="2400" b="1" dirty="0">
                <a:solidFill>
                  <a:srgbClr val="FF0000"/>
                </a:solidFill>
              </a:rPr>
              <a:t>birim adı bilgileri parantez </a:t>
            </a:r>
            <a:r>
              <a:rPr lang="tr-TR" sz="2400" dirty="0"/>
              <a:t>içinde ilk harfleri büyük diğerleri küçük harflerle bir alt satıra yazılır</a:t>
            </a:r>
          </a:p>
          <a:p>
            <a:pPr algn="just">
              <a:buNone/>
            </a:pPr>
            <a:endParaRPr lang="tr-TR" sz="2000" dirty="0"/>
          </a:p>
          <a:p>
            <a:pPr algn="just"/>
            <a:endParaRPr lang="tr-TR" sz="2000" dirty="0"/>
          </a:p>
          <a:p>
            <a:pPr algn="just"/>
            <a:endParaRPr lang="tr-TR" sz="2400" dirty="0"/>
          </a:p>
          <a:p>
            <a:pPr algn="just"/>
            <a:endParaRPr lang="tr-TR" sz="2400" dirty="0"/>
          </a:p>
          <a:p>
            <a:pPr algn="just"/>
            <a:endParaRPr lang="tr-TR" sz="2400" dirty="0"/>
          </a:p>
        </p:txBody>
      </p:sp>
      <p:sp>
        <p:nvSpPr>
          <p:cNvPr id="8" name="7 Dikdörtgen"/>
          <p:cNvSpPr/>
          <p:nvPr/>
        </p:nvSpPr>
        <p:spPr>
          <a:xfrm>
            <a:off x="762940" y="4460164"/>
            <a:ext cx="10664532" cy="1661981"/>
          </a:xfrm>
          <a:prstGeom prst="rect">
            <a:avLst/>
          </a:prstGeom>
          <a:ln w="57150"/>
        </p:spPr>
        <p:style>
          <a:lnRef idx="2">
            <a:schemeClr val="accent2"/>
          </a:lnRef>
          <a:fillRef idx="1">
            <a:schemeClr val="lt1"/>
          </a:fillRef>
          <a:effectRef idx="0">
            <a:schemeClr val="accent2"/>
          </a:effectRef>
          <a:fontRef idx="minor">
            <a:schemeClr val="dk1"/>
          </a:fontRef>
        </p:style>
        <p:txBody>
          <a:bodyPr wrap="square" lIns="121908" tIns="60954" rIns="121908" bIns="60954">
            <a:spAutoFit/>
          </a:bodyPr>
          <a:lstStyle/>
          <a:p>
            <a:pPr marL="609539" indent="-609539" algn="ctr">
              <a:defRPr/>
            </a:pPr>
            <a:r>
              <a:rPr lang="tr-TR" sz="2000" dirty="0">
                <a:latin typeface="Times New Roman" pitchFamily="18" charset="0"/>
                <a:cs typeface="Times New Roman" pitchFamily="18" charset="0"/>
              </a:rPr>
              <a:t>    İZMİR İL SAĞLIK MÜDÜRLÜĞÜ</a:t>
            </a:r>
            <a:r>
              <a:rPr lang="tr-TR" sz="2000" b="1" u="sng" dirty="0">
                <a:solidFill>
                  <a:srgbClr val="FF0000"/>
                </a:solidFill>
                <a:latin typeface="Times New Roman" pitchFamily="18" charset="0"/>
                <a:cs typeface="Times New Roman" pitchFamily="18" charset="0"/>
              </a:rPr>
              <a:t>NE</a:t>
            </a:r>
            <a:r>
              <a:rPr lang="tr-TR" sz="2000" dirty="0">
                <a:latin typeface="Times New Roman" pitchFamily="18" charset="0"/>
                <a:cs typeface="Times New Roman" pitchFamily="18" charset="0"/>
              </a:rPr>
              <a:t>	</a:t>
            </a:r>
          </a:p>
          <a:p>
            <a:pPr marL="609539" indent="-609539" algn="ctr">
              <a:defRPr/>
            </a:pPr>
            <a:r>
              <a:rPr lang="tr-TR" sz="2000" dirty="0">
                <a:latin typeface="Times New Roman" pitchFamily="18" charset="0"/>
                <a:cs typeface="Times New Roman" pitchFamily="18" charset="0"/>
              </a:rPr>
              <a:t>(Genel Evrak Birimi) </a:t>
            </a:r>
          </a:p>
          <a:p>
            <a:pPr marL="609539" indent="-609539" algn="ctr">
              <a:defRPr/>
            </a:pPr>
            <a:endParaRPr lang="tr-TR" sz="2000" dirty="0"/>
          </a:p>
          <a:p>
            <a:pPr marL="609539" indent="-609539" algn="ctr">
              <a:defRPr/>
            </a:pPr>
            <a:r>
              <a:rPr lang="tr-TR" sz="2000" dirty="0">
                <a:latin typeface="Times New Roman" pitchFamily="18" charset="0"/>
                <a:cs typeface="Times New Roman" pitchFamily="18" charset="0"/>
              </a:rPr>
              <a:t>Sayın Prof. Dr. Recep TOPARLI </a:t>
            </a:r>
          </a:p>
          <a:p>
            <a:pPr marL="609539" indent="-609539" algn="ctr">
              <a:defRPr/>
            </a:pPr>
            <a:r>
              <a:rPr lang="tr-TR" sz="2000" dirty="0">
                <a:latin typeface="Times New Roman" pitchFamily="18" charset="0"/>
                <a:cs typeface="Times New Roman" pitchFamily="18" charset="0"/>
              </a:rPr>
              <a:t>Türk Dil Kurumu Başkan Danışmanı</a:t>
            </a:r>
          </a:p>
        </p:txBody>
      </p:sp>
      <p:sp>
        <p:nvSpPr>
          <p:cNvPr id="9" name="8 Slayt Numarası Yer Tutucusu"/>
          <p:cNvSpPr>
            <a:spLocks noGrp="1"/>
          </p:cNvSpPr>
          <p:nvPr>
            <p:ph type="sldNum" sz="quarter" idx="12"/>
          </p:nvPr>
        </p:nvSpPr>
        <p:spPr/>
        <p:txBody>
          <a:bodyPr/>
          <a:lstStyle/>
          <a:p>
            <a:fld id="{216F07E3-2268-4DE3-9351-58CC78963B01}" type="slidenum">
              <a:rPr lang="tr-TR" smtClean="0"/>
              <a:pPr/>
              <a:t>41</a:t>
            </a:fld>
            <a:endParaRPr lang="tr-TR" dirty="0"/>
          </a:p>
        </p:txBody>
      </p:sp>
      <p:sp>
        <p:nvSpPr>
          <p:cNvPr id="10" name="9 Altbilgi Yer Tutucusu"/>
          <p:cNvSpPr>
            <a:spLocks noGrp="1"/>
          </p:cNvSpPr>
          <p:nvPr>
            <p:ph type="ftr" sz="quarter" idx="11"/>
          </p:nvPr>
        </p:nvSpPr>
        <p:spPr/>
        <p:txBody>
          <a:bodyPr/>
          <a:lstStyle/>
          <a:p>
            <a:r>
              <a:rPr lang="tr-TR"/>
              <a:t>Personel Hizmetleri Başkanlığı</a:t>
            </a:r>
            <a:endParaRPr lang="tr-TR" dirty="0"/>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16" name="Picture 2" descr="C:\Users\selda.sayin\Desktop\İKÇÜ.png"/>
          <p:cNvPicPr>
            <a:picLocks noChangeAspect="1" noChangeArrowheads="1"/>
          </p:cNvPicPr>
          <p:nvPr/>
        </p:nvPicPr>
        <p:blipFill>
          <a:blip r:embed="rId4"/>
          <a:srcRect/>
          <a:stretch>
            <a:fillRect/>
          </a:stretch>
        </p:blipFill>
        <p:spPr bwMode="auto">
          <a:xfrm>
            <a:off x="523042" y="1214422"/>
            <a:ext cx="11150964" cy="4286281"/>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6" name="5 Başlık"/>
          <p:cNvSpPr>
            <a:spLocks noGrp="1"/>
          </p:cNvSpPr>
          <p:nvPr>
            <p:ph type="title"/>
          </p:nvPr>
        </p:nvSpPr>
        <p:spPr/>
        <p:txBody>
          <a:bodyPr anchor="t">
            <a:normAutofit fontScale="90000"/>
          </a:bodyPr>
          <a:lstStyle/>
          <a:p>
            <a:r>
              <a:rPr lang="tr-TR" sz="4900" b="1" dirty="0">
                <a:solidFill>
                  <a:srgbClr val="FF0000"/>
                </a:solidFill>
              </a:rPr>
              <a:t>MUHATAP</a:t>
            </a:r>
            <a:r>
              <a:rPr lang="tr-TR" sz="2400" b="1" dirty="0">
                <a:solidFill>
                  <a:srgbClr val="FF0000"/>
                </a:solidFill>
              </a:rPr>
              <a:t/>
            </a:r>
            <a:br>
              <a:rPr lang="tr-TR" sz="2400" b="1" dirty="0">
                <a:solidFill>
                  <a:srgbClr val="FF0000"/>
                </a:solidFill>
              </a:rPr>
            </a:br>
            <a:endParaRPr lang="tr-TR" sz="2400" b="1" dirty="0">
              <a:solidFill>
                <a:srgbClr val="FF0000"/>
              </a:solidFill>
            </a:endParaRPr>
          </a:p>
        </p:txBody>
      </p:sp>
      <p:sp>
        <p:nvSpPr>
          <p:cNvPr id="7" name="6 İçerik Yer Tutucusu"/>
          <p:cNvSpPr>
            <a:spLocks noGrp="1"/>
          </p:cNvSpPr>
          <p:nvPr>
            <p:ph idx="1"/>
          </p:nvPr>
        </p:nvSpPr>
        <p:spPr/>
        <p:txBody>
          <a:bodyPr>
            <a:normAutofit/>
          </a:bodyPr>
          <a:lstStyle/>
          <a:p>
            <a:pPr algn="just">
              <a:buNone/>
            </a:pPr>
            <a:endParaRPr lang="tr-TR" sz="2000" dirty="0"/>
          </a:p>
          <a:p>
            <a:pPr algn="just"/>
            <a:endParaRPr lang="tr-TR" sz="2000" dirty="0"/>
          </a:p>
          <a:p>
            <a:pPr algn="just"/>
            <a:endParaRPr lang="tr-TR" sz="2400" dirty="0"/>
          </a:p>
          <a:p>
            <a:pPr algn="just"/>
            <a:endParaRPr lang="tr-TR" sz="2400" dirty="0"/>
          </a:p>
          <a:p>
            <a:pPr algn="just"/>
            <a:endParaRPr lang="tr-TR" sz="2400" dirty="0"/>
          </a:p>
        </p:txBody>
      </p:sp>
      <p:sp>
        <p:nvSpPr>
          <p:cNvPr id="10" name="9 Altbilgi Yer Tutucusu"/>
          <p:cNvSpPr>
            <a:spLocks noGrp="1"/>
          </p:cNvSpPr>
          <p:nvPr>
            <p:ph type="ftr" sz="quarter" idx="11"/>
          </p:nvPr>
        </p:nvSpPr>
        <p:spPr/>
        <p:txBody>
          <a:bodyPr/>
          <a:lstStyle/>
          <a:p>
            <a:r>
              <a:rPr lang="tr-TR"/>
              <a:t>Personel Hizmetleri Başkanlığı</a:t>
            </a:r>
            <a:endParaRPr lang="tr-TR" dirty="0"/>
          </a:p>
        </p:txBody>
      </p:sp>
      <p:sp>
        <p:nvSpPr>
          <p:cNvPr id="9" name="8 Slayt Numarası Yer Tutucusu"/>
          <p:cNvSpPr>
            <a:spLocks noGrp="1"/>
          </p:cNvSpPr>
          <p:nvPr>
            <p:ph type="sldNum" sz="quarter" idx="12"/>
          </p:nvPr>
        </p:nvSpPr>
        <p:spPr/>
        <p:txBody>
          <a:bodyPr/>
          <a:lstStyle/>
          <a:p>
            <a:fld id="{216F07E3-2268-4DE3-9351-58CC78963B01}" type="slidenum">
              <a:rPr lang="tr-TR" smtClean="0"/>
              <a:pPr/>
              <a:t>42</a:t>
            </a:fld>
            <a:endParaRPr lang="tr-TR" dirty="0"/>
          </a:p>
        </p:txBody>
      </p:sp>
      <p:sp>
        <p:nvSpPr>
          <p:cNvPr id="15" name="14 Metin kutusu"/>
          <p:cNvSpPr txBox="1"/>
          <p:nvPr/>
        </p:nvSpPr>
        <p:spPr>
          <a:xfrm>
            <a:off x="7103318" y="4783110"/>
            <a:ext cx="4028267" cy="646331"/>
          </a:xfrm>
          <a:prstGeom prst="rect">
            <a:avLst/>
          </a:prstGeom>
          <a:noFill/>
        </p:spPr>
        <p:txBody>
          <a:bodyPr wrap="square" rtlCol="0">
            <a:spAutoFit/>
          </a:bodyPr>
          <a:lstStyle/>
          <a:p>
            <a:pPr algn="ctr"/>
            <a:r>
              <a:rPr lang="tr-TR" sz="3600" b="1" dirty="0">
                <a:solidFill>
                  <a:srgbClr val="FF0000"/>
                </a:solidFill>
              </a:rPr>
              <a:t>BAŞHEKİMLİĞİNE</a:t>
            </a:r>
          </a:p>
        </p:txBody>
      </p:sp>
      <p:cxnSp>
        <p:nvCxnSpPr>
          <p:cNvPr id="18" name="17 Düz Bağlayıcı"/>
          <p:cNvCxnSpPr/>
          <p:nvPr/>
        </p:nvCxnSpPr>
        <p:spPr>
          <a:xfrm>
            <a:off x="9167040" y="3857628"/>
            <a:ext cx="1285884" cy="158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fontScale="90000"/>
          </a:bodyPr>
          <a:lstStyle/>
          <a:p>
            <a:r>
              <a:rPr lang="tr-TR" sz="4900" b="1" dirty="0">
                <a:solidFill>
                  <a:srgbClr val="FF0000"/>
                </a:solidFill>
              </a:rPr>
              <a:t>MUHATAP</a:t>
            </a:r>
            <a:r>
              <a:rPr lang="tr-TR" sz="2400" b="1" dirty="0">
                <a:solidFill>
                  <a:srgbClr val="FF0000"/>
                </a:solidFill>
              </a:rPr>
              <a:t/>
            </a:r>
            <a:br>
              <a:rPr lang="tr-TR" sz="2400" b="1" dirty="0">
                <a:solidFill>
                  <a:srgbClr val="FF0000"/>
                </a:solidFill>
              </a:rPr>
            </a:br>
            <a:endParaRPr lang="tr-TR" sz="2400" b="1" dirty="0">
              <a:solidFill>
                <a:srgbClr val="FF0000"/>
              </a:solidFill>
            </a:endParaRPr>
          </a:p>
        </p:txBody>
      </p:sp>
      <p:sp>
        <p:nvSpPr>
          <p:cNvPr id="7" name="6 İçerik Yer Tutucusu"/>
          <p:cNvSpPr>
            <a:spLocks noGrp="1"/>
          </p:cNvSpPr>
          <p:nvPr>
            <p:ph idx="1"/>
          </p:nvPr>
        </p:nvSpPr>
        <p:spPr/>
        <p:txBody>
          <a:bodyPr>
            <a:noAutofit/>
          </a:bodyPr>
          <a:lstStyle/>
          <a:p>
            <a:pPr algn="just"/>
            <a:r>
              <a:rPr lang="tr-TR" sz="2000" dirty="0"/>
              <a:t>Başbakan yardımcısını muhatap belgelerde önce “BAŞBAKAN YARDIMCILIĞINA” ibaresi yazılır, bir alt satırda ise parantez içinde “Sayın” ibaresinden sonra başbakan yardımcısının adı ilk harfi büyük diğerleri küçük, soyadı ise büyük harflerle yazılır </a:t>
            </a:r>
          </a:p>
          <a:p>
            <a:pPr algn="just"/>
            <a:endParaRPr lang="tr-TR" sz="3000"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43</a:t>
            </a:fld>
            <a:endParaRPr lang="tr-TR" dirty="0"/>
          </a:p>
        </p:txBody>
      </p:sp>
      <p:sp>
        <p:nvSpPr>
          <p:cNvPr id="3" name="Metin kutusu 2"/>
          <p:cNvSpPr txBox="1"/>
          <p:nvPr/>
        </p:nvSpPr>
        <p:spPr>
          <a:xfrm>
            <a:off x="1094546" y="3000372"/>
            <a:ext cx="4968552" cy="461665"/>
          </a:xfrm>
          <a:prstGeom prst="rect">
            <a:avLst/>
          </a:prstGeom>
          <a:noFill/>
          <a:ln w="28575">
            <a:solidFill>
              <a:srgbClr val="FF0000"/>
            </a:solidFill>
          </a:ln>
        </p:spPr>
        <p:txBody>
          <a:bodyPr wrap="square" rtlCol="0">
            <a:spAutoFit/>
          </a:bodyPr>
          <a:lstStyle/>
          <a:p>
            <a:pPr algn="ctr"/>
            <a:r>
              <a:rPr lang="tr-TR" dirty="0"/>
              <a:t>İdari Birimin Belirtilmemesi Durumu</a:t>
            </a:r>
          </a:p>
        </p:txBody>
      </p:sp>
      <p:sp>
        <p:nvSpPr>
          <p:cNvPr id="17" name="Metin kutusu 16"/>
          <p:cNvSpPr txBox="1"/>
          <p:nvPr/>
        </p:nvSpPr>
        <p:spPr>
          <a:xfrm>
            <a:off x="6238082" y="3000372"/>
            <a:ext cx="4968552" cy="461665"/>
          </a:xfrm>
          <a:prstGeom prst="rect">
            <a:avLst/>
          </a:prstGeom>
          <a:noFill/>
          <a:ln w="28575">
            <a:solidFill>
              <a:srgbClr val="FF0000"/>
            </a:solidFill>
          </a:ln>
        </p:spPr>
        <p:txBody>
          <a:bodyPr wrap="square" rtlCol="0">
            <a:spAutoFit/>
          </a:bodyPr>
          <a:lstStyle/>
          <a:p>
            <a:pPr algn="ctr"/>
            <a:r>
              <a:rPr lang="tr-TR" dirty="0"/>
              <a:t>İdari Birimin Belirtilmesi Durumu</a:t>
            </a:r>
          </a:p>
        </p:txBody>
      </p:sp>
      <p:sp>
        <p:nvSpPr>
          <p:cNvPr id="10" name="9 Metin kutusu"/>
          <p:cNvSpPr txBox="1"/>
          <p:nvPr/>
        </p:nvSpPr>
        <p:spPr>
          <a:xfrm>
            <a:off x="1134444" y="3714752"/>
            <a:ext cx="4784636" cy="255454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endParaRPr lang="tr-TR" sz="2000"/>
          </a:p>
          <a:p>
            <a:pPr algn="ctr"/>
            <a:r>
              <a:rPr lang="tr-TR" sz="2000" dirty="0"/>
              <a:t>BAŞBAKANLIĞA</a:t>
            </a:r>
          </a:p>
          <a:p>
            <a:pPr algn="ctr"/>
            <a:endParaRPr lang="tr-TR" sz="2000" dirty="0"/>
          </a:p>
          <a:p>
            <a:pPr algn="ctr"/>
            <a:r>
              <a:rPr lang="tr-TR" sz="2000" dirty="0"/>
              <a:t>  ADALET BAKANLIĞINA</a:t>
            </a:r>
          </a:p>
          <a:p>
            <a:pPr algn="ctr"/>
            <a:r>
              <a:rPr lang="tr-TR" sz="2000" dirty="0"/>
              <a:t>  </a:t>
            </a:r>
          </a:p>
          <a:p>
            <a:pPr algn="ctr"/>
            <a:r>
              <a:rPr lang="tr-TR" sz="2000" dirty="0"/>
              <a:t>BAŞBAKAN YARDIMCILIĞINA</a:t>
            </a:r>
          </a:p>
          <a:p>
            <a:pPr algn="ctr"/>
            <a:r>
              <a:rPr lang="tr-TR" sz="2000" dirty="0"/>
              <a:t>(Sayın Adı SOYADI)</a:t>
            </a:r>
          </a:p>
          <a:p>
            <a:pPr algn="ctr"/>
            <a:endParaRPr lang="tr-TR" sz="2000" dirty="0"/>
          </a:p>
        </p:txBody>
      </p:sp>
      <p:sp>
        <p:nvSpPr>
          <p:cNvPr id="11" name="10 Metin kutusu"/>
          <p:cNvSpPr txBox="1"/>
          <p:nvPr/>
        </p:nvSpPr>
        <p:spPr>
          <a:xfrm>
            <a:off x="6364207" y="3714752"/>
            <a:ext cx="4771559" cy="255454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tr-TR" sz="2000" dirty="0"/>
              <a:t>BAŞBAKANLIĞA </a:t>
            </a:r>
          </a:p>
          <a:p>
            <a:pPr algn="ctr"/>
            <a:r>
              <a:rPr lang="tr-TR" sz="2000" dirty="0"/>
              <a:t>(Dış İşleri Başkanlığı)</a:t>
            </a:r>
          </a:p>
          <a:p>
            <a:pPr algn="ctr"/>
            <a:r>
              <a:rPr lang="tr-TR" sz="2000" dirty="0"/>
              <a:t> </a:t>
            </a:r>
          </a:p>
          <a:p>
            <a:pPr algn="ctr"/>
            <a:r>
              <a:rPr lang="tr-TR" sz="2000" dirty="0"/>
              <a:t>İÇİŞLERİ BAKANLIĞINA</a:t>
            </a:r>
          </a:p>
          <a:p>
            <a:pPr algn="ctr"/>
            <a:r>
              <a:rPr lang="tr-TR" sz="2000" dirty="0"/>
              <a:t>(Muhalli İdareler Genel Müdürlüğü)</a:t>
            </a:r>
          </a:p>
          <a:p>
            <a:pPr algn="ctr"/>
            <a:r>
              <a:rPr lang="tr-TR" sz="2000" dirty="0"/>
              <a:t> </a:t>
            </a:r>
          </a:p>
          <a:p>
            <a:pPr algn="ctr"/>
            <a:r>
              <a:rPr lang="tr-TR" sz="2000" dirty="0"/>
              <a:t>ANKARA VALİLİĞİNE</a:t>
            </a:r>
          </a:p>
          <a:p>
            <a:pPr algn="ctr"/>
            <a:r>
              <a:rPr lang="tr-TR" sz="2000" dirty="0"/>
              <a:t>(İl Milli Eğitim Müdürlüğü)</a:t>
            </a:r>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fontScale="90000"/>
          </a:bodyPr>
          <a:lstStyle/>
          <a:p>
            <a:r>
              <a:rPr lang="tr-TR" sz="4900" b="1" dirty="0">
                <a:solidFill>
                  <a:srgbClr val="FF0000"/>
                </a:solidFill>
              </a:rPr>
              <a:t>MUHATAP</a:t>
            </a:r>
            <a:r>
              <a:rPr lang="tr-TR" sz="2400" b="1" dirty="0">
                <a:solidFill>
                  <a:srgbClr val="FF0000"/>
                </a:solidFill>
              </a:rPr>
              <a:t/>
            </a:r>
            <a:br>
              <a:rPr lang="tr-TR" sz="2400" b="1" dirty="0">
                <a:solidFill>
                  <a:srgbClr val="FF0000"/>
                </a:solidFill>
              </a:rPr>
            </a:br>
            <a:endParaRPr lang="tr-TR" sz="2400" b="1" dirty="0">
              <a:solidFill>
                <a:srgbClr val="FF0000"/>
              </a:solidFill>
            </a:endParaRPr>
          </a:p>
        </p:txBody>
      </p:sp>
      <p:sp>
        <p:nvSpPr>
          <p:cNvPr id="3" name="İçerik Yer Tutucusu 2"/>
          <p:cNvSpPr>
            <a:spLocks noGrp="1"/>
          </p:cNvSpPr>
          <p:nvPr>
            <p:ph sz="half" idx="2"/>
          </p:nvPr>
        </p:nvSpPr>
        <p:spPr/>
        <p:txBody>
          <a:bodyPr>
            <a:normAutofit fontScale="62500" lnSpcReduction="20000"/>
          </a:bodyPr>
          <a:lstStyle/>
          <a:p>
            <a:pPr marL="0" indent="0" algn="just">
              <a:buNone/>
            </a:pPr>
            <a:r>
              <a:rPr lang="tr-TR" sz="4000" dirty="0"/>
              <a:t>İdare dışına gönderilen belgelerde, gerekiyorsa belgenin gideceği yerin </a:t>
            </a:r>
            <a:r>
              <a:rPr lang="tr-TR" sz="4000" b="1" dirty="0">
                <a:solidFill>
                  <a:srgbClr val="FF0000"/>
                </a:solidFill>
              </a:rPr>
              <a:t>adresi, </a:t>
            </a:r>
            <a:r>
              <a:rPr lang="tr-TR" sz="4000" dirty="0"/>
              <a:t>muhatap satırının altına satır ortalanarak, ilk harfleri büyük diğerleri küçük harflerle yazılır. Adres bilgisi, uzun olması hâlinde birden fazla satıra yazılabilir</a:t>
            </a:r>
            <a:r>
              <a:rPr lang="tr-TR" sz="4000" dirty="0" smtClean="0"/>
              <a:t>.</a:t>
            </a:r>
          </a:p>
          <a:p>
            <a:pPr marL="0" indent="0" algn="just">
              <a:buNone/>
            </a:pPr>
            <a:endParaRPr lang="tr-TR" sz="4000" dirty="0"/>
          </a:p>
          <a:p>
            <a:pPr marL="0" indent="0" algn="just">
              <a:buNone/>
            </a:pPr>
            <a:r>
              <a:rPr lang="tr-TR" sz="4000" dirty="0"/>
              <a:t>Muhatap </a:t>
            </a:r>
            <a:r>
              <a:rPr lang="tr-TR" sz="4000" b="1" dirty="0">
                <a:solidFill>
                  <a:srgbClr val="FF0000"/>
                </a:solidFill>
              </a:rPr>
              <a:t>gerçek kişi </a:t>
            </a:r>
            <a:r>
              <a:rPr lang="tr-TR" sz="4000" dirty="0"/>
              <a:t>ise muhatap bölümüne “Sayın” kelimesinden sonra muhatabın adı ilk harfi büyük diğerleri küçük harflerle, soyadı ise büyük harflerle yazılır</a:t>
            </a:r>
          </a:p>
          <a:p>
            <a:pPr marL="0" indent="0" algn="just">
              <a:buNone/>
            </a:pPr>
            <a:endParaRPr lang="tr-TR"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44</a:t>
            </a:fld>
            <a:endParaRPr lang="tr-TR" dirty="0"/>
          </a:p>
        </p:txBody>
      </p:sp>
      <p:sp>
        <p:nvSpPr>
          <p:cNvPr id="15" name="Metin kutusu 14"/>
          <p:cNvSpPr txBox="1"/>
          <p:nvPr/>
        </p:nvSpPr>
        <p:spPr>
          <a:xfrm>
            <a:off x="308728" y="1142984"/>
            <a:ext cx="5572164" cy="461665"/>
          </a:xfrm>
          <a:prstGeom prst="rect">
            <a:avLst/>
          </a:prstGeom>
          <a:noFill/>
          <a:ln w="28575">
            <a:solidFill>
              <a:srgbClr val="FF0000"/>
            </a:solidFill>
          </a:ln>
        </p:spPr>
        <p:txBody>
          <a:bodyPr wrap="square" rtlCol="0">
            <a:spAutoFit/>
          </a:bodyPr>
          <a:lstStyle/>
          <a:p>
            <a:pPr algn="ctr"/>
            <a:r>
              <a:rPr lang="tr-TR" dirty="0"/>
              <a:t>Muhatabın Adresine Yer Verilmesi Durumu</a:t>
            </a:r>
          </a:p>
        </p:txBody>
      </p:sp>
      <p:sp>
        <p:nvSpPr>
          <p:cNvPr id="16" name="Metin kutusu 15"/>
          <p:cNvSpPr txBox="1"/>
          <p:nvPr/>
        </p:nvSpPr>
        <p:spPr>
          <a:xfrm>
            <a:off x="308728" y="3571876"/>
            <a:ext cx="5572164" cy="461665"/>
          </a:xfrm>
          <a:prstGeom prst="rect">
            <a:avLst/>
          </a:prstGeom>
          <a:noFill/>
          <a:ln w="28575">
            <a:solidFill>
              <a:srgbClr val="FF0000"/>
            </a:solidFill>
          </a:ln>
        </p:spPr>
        <p:txBody>
          <a:bodyPr wrap="square" rtlCol="0">
            <a:spAutoFit/>
          </a:bodyPr>
          <a:lstStyle/>
          <a:p>
            <a:pPr algn="ctr"/>
            <a:r>
              <a:rPr lang="tr-TR" dirty="0"/>
              <a:t>Muhatabın Gerçek Kişi Olması Durumu</a:t>
            </a:r>
          </a:p>
        </p:txBody>
      </p:sp>
      <p:sp>
        <p:nvSpPr>
          <p:cNvPr id="10" name="9 Metin kutusu"/>
          <p:cNvSpPr txBox="1"/>
          <p:nvPr/>
        </p:nvSpPr>
        <p:spPr>
          <a:xfrm>
            <a:off x="308728" y="1785926"/>
            <a:ext cx="5572164" cy="1661993"/>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tr-TR" sz="1400" dirty="0"/>
              <a:t>YURTDIŞI TÜRKLER VE AKRABA TOPLULUKLAR BAŞKANLIĞINA</a:t>
            </a:r>
          </a:p>
          <a:p>
            <a:pPr algn="ctr"/>
            <a:r>
              <a:rPr lang="tr-TR" sz="1400" dirty="0"/>
              <a:t>Oğuzlar Mah. Mevlana Bulvarı No:145</a:t>
            </a:r>
          </a:p>
          <a:p>
            <a:pPr algn="ctr"/>
            <a:r>
              <a:rPr lang="tr-TR" sz="1400" dirty="0"/>
              <a:t>06520 </a:t>
            </a:r>
            <a:r>
              <a:rPr lang="tr-TR" sz="1400" dirty="0" err="1"/>
              <a:t>Balgat</a:t>
            </a:r>
            <a:r>
              <a:rPr lang="tr-TR" sz="1400" dirty="0"/>
              <a:t>- Çankaya/ANKARA </a:t>
            </a:r>
          </a:p>
          <a:p>
            <a:pPr algn="ctr"/>
            <a:r>
              <a:rPr lang="tr-TR" sz="1400" dirty="0"/>
              <a:t> </a:t>
            </a:r>
          </a:p>
          <a:p>
            <a:pPr algn="ctr"/>
            <a:r>
              <a:rPr lang="tr-TR" sz="1400" dirty="0"/>
              <a:t>TÜRKİYE ODALAR VE BORSALAR BİRLİĞİNE</a:t>
            </a:r>
          </a:p>
          <a:p>
            <a:pPr algn="ctr"/>
            <a:r>
              <a:rPr lang="tr-TR" sz="1400" dirty="0"/>
              <a:t>Dumlupınar Bulvarı No: 252</a:t>
            </a:r>
          </a:p>
          <a:p>
            <a:pPr algn="ctr"/>
            <a:r>
              <a:rPr lang="tr-TR" sz="1400" dirty="0"/>
              <a:t>Eskişehir Yolu 9. Km 06530 ANKARA</a:t>
            </a:r>
            <a:r>
              <a:rPr lang="tr-TR" sz="1800" dirty="0"/>
              <a:t> </a:t>
            </a:r>
          </a:p>
        </p:txBody>
      </p:sp>
      <p:sp>
        <p:nvSpPr>
          <p:cNvPr id="17" name="16 Metin kutusu"/>
          <p:cNvSpPr txBox="1"/>
          <p:nvPr/>
        </p:nvSpPr>
        <p:spPr>
          <a:xfrm>
            <a:off x="308728" y="4143380"/>
            <a:ext cx="5572164" cy="1569660"/>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tr-TR" sz="1600" dirty="0"/>
              <a:t>Sayın Adı SOYADI </a:t>
            </a:r>
          </a:p>
          <a:p>
            <a:pPr algn="ctr"/>
            <a:r>
              <a:rPr lang="tr-TR" sz="1600" dirty="0"/>
              <a:t>Türk Dili Kurumu Başkanı</a:t>
            </a:r>
          </a:p>
          <a:p>
            <a:pPr algn="ctr"/>
            <a:r>
              <a:rPr lang="tr-TR" sz="1600" dirty="0"/>
              <a:t> </a:t>
            </a:r>
          </a:p>
          <a:p>
            <a:pPr algn="ctr"/>
            <a:r>
              <a:rPr lang="tr-TR" sz="1600" dirty="0"/>
              <a:t>Sayın Adı SOYADI</a:t>
            </a:r>
          </a:p>
          <a:p>
            <a:pPr algn="ctr"/>
            <a:r>
              <a:rPr lang="tr-TR" sz="1600" dirty="0"/>
              <a:t>Erzurum Mah. 1324. Sokak No:27/13 </a:t>
            </a:r>
          </a:p>
          <a:p>
            <a:pPr algn="ctr"/>
            <a:r>
              <a:rPr lang="tr-TR" sz="1600" dirty="0"/>
              <a:t>06555 Cebeci-Çankaya /ANKARA</a:t>
            </a:r>
          </a:p>
        </p:txBody>
      </p:sp>
    </p:spTree>
    <p:extLst>
      <p:ext uri="{BB962C8B-B14F-4D97-AF65-F5344CB8AC3E}">
        <p14:creationId xmlns:p14="http://schemas.microsoft.com/office/powerpoint/2010/main" val="2090183166"/>
      </p:ext>
    </p:extLst>
  </p:cSld>
  <p:clrMapOvr>
    <a:masterClrMapping/>
  </p:clrMapOvr>
  <p:transition spd="slow">
    <p:push dir="u"/>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fontScale="90000"/>
          </a:bodyPr>
          <a:lstStyle/>
          <a:p>
            <a:r>
              <a:rPr lang="tr-TR" sz="4900" b="1" dirty="0">
                <a:solidFill>
                  <a:srgbClr val="FF0000"/>
                </a:solidFill>
              </a:rPr>
              <a:t>MUHATAP</a:t>
            </a:r>
            <a:r>
              <a:rPr lang="tr-TR" sz="2400" b="1" dirty="0">
                <a:solidFill>
                  <a:srgbClr val="FF0000"/>
                </a:solidFill>
              </a:rPr>
              <a:t/>
            </a:r>
            <a:br>
              <a:rPr lang="tr-TR" sz="2400" b="1" dirty="0">
                <a:solidFill>
                  <a:srgbClr val="FF0000"/>
                </a:solidFill>
              </a:rPr>
            </a:br>
            <a:endParaRPr lang="tr-TR" sz="2400" b="1" dirty="0">
              <a:solidFill>
                <a:srgbClr val="FF0000"/>
              </a:solidFill>
            </a:endParaRPr>
          </a:p>
        </p:txBody>
      </p:sp>
      <p:sp>
        <p:nvSpPr>
          <p:cNvPr id="2" name="İçerik Yer Tutucusu 1"/>
          <p:cNvSpPr>
            <a:spLocks noGrp="1"/>
          </p:cNvSpPr>
          <p:nvPr>
            <p:ph sz="half" idx="1"/>
          </p:nvPr>
        </p:nvSpPr>
        <p:spPr/>
        <p:txBody>
          <a:bodyPr>
            <a:normAutofit fontScale="70000" lnSpcReduction="20000"/>
          </a:bodyPr>
          <a:lstStyle/>
          <a:p>
            <a:pPr algn="just"/>
            <a:r>
              <a:rPr lang="tr-TR" sz="4000" dirty="0"/>
              <a:t>Bağlı, ilgili veya ilişkili idarelere gönderilecek belgeler doğrudan o idareye gönderilebilir. </a:t>
            </a:r>
            <a:endParaRPr lang="tr-TR" sz="4000" dirty="0" smtClean="0"/>
          </a:p>
          <a:p>
            <a:pPr marL="0" indent="0" algn="just">
              <a:buNone/>
            </a:pPr>
            <a:endParaRPr lang="tr-TR" sz="4000" dirty="0"/>
          </a:p>
          <a:p>
            <a:pPr algn="just"/>
            <a:r>
              <a:rPr lang="tr-TR" sz="4000" dirty="0" smtClean="0"/>
              <a:t>Ancak</a:t>
            </a:r>
            <a:r>
              <a:rPr lang="tr-TR" sz="4000" dirty="0"/>
              <a:t>, ilgili başbakan yardımcısının ya da bakanlığın bilgi sahibi olmasının gerekli görüldüğü durumlarda belge, söz konusu başbakan yardımcısı ya da bakanlık aracılığıyla gönderilir. </a:t>
            </a:r>
            <a:endParaRPr lang="tr-TR" sz="4000" dirty="0" smtClean="0"/>
          </a:p>
          <a:p>
            <a:pPr marL="0" indent="0" algn="just">
              <a:buNone/>
            </a:pPr>
            <a:endParaRPr lang="tr-TR" sz="4000" dirty="0"/>
          </a:p>
          <a:p>
            <a:endParaRPr lang="tr-TR" dirty="0"/>
          </a:p>
        </p:txBody>
      </p:sp>
      <p:sp>
        <p:nvSpPr>
          <p:cNvPr id="3" name="İçerik Yer Tutucusu 2"/>
          <p:cNvSpPr>
            <a:spLocks noGrp="1"/>
          </p:cNvSpPr>
          <p:nvPr>
            <p:ph sz="half" idx="2"/>
          </p:nvPr>
        </p:nvSpPr>
        <p:spPr/>
        <p:txBody>
          <a:bodyPr>
            <a:normAutofit fontScale="70000" lnSpcReduction="20000"/>
          </a:bodyPr>
          <a:lstStyle/>
          <a:p>
            <a:endParaRPr lang="tr-TR"/>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45</a:t>
            </a:fld>
            <a:endParaRPr lang="tr-TR" dirty="0"/>
          </a:p>
        </p:txBody>
      </p:sp>
      <p:sp>
        <p:nvSpPr>
          <p:cNvPr id="11" name="10 Metin kutusu"/>
          <p:cNvSpPr txBox="1"/>
          <p:nvPr/>
        </p:nvSpPr>
        <p:spPr>
          <a:xfrm>
            <a:off x="6238082" y="1071546"/>
            <a:ext cx="5500726" cy="4832092"/>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endParaRPr lang="tr-TR" sz="1400" u="sng" dirty="0"/>
          </a:p>
          <a:p>
            <a:r>
              <a:rPr lang="tr-TR" sz="1400" u="sng" dirty="0"/>
              <a:t>Bağlı İdare Örneği:</a:t>
            </a:r>
            <a:r>
              <a:rPr lang="tr-TR" sz="1400" dirty="0"/>
              <a:t>  </a:t>
            </a:r>
          </a:p>
          <a:p>
            <a:pPr algn="ctr"/>
            <a:r>
              <a:rPr lang="tr-TR" sz="1800" dirty="0"/>
              <a:t> </a:t>
            </a:r>
          </a:p>
          <a:p>
            <a:pPr algn="ctr"/>
            <a:r>
              <a:rPr lang="tr-TR" sz="1800" dirty="0"/>
              <a:t>DEVLET PERSONEL BAŞKANLIĞINA</a:t>
            </a:r>
          </a:p>
          <a:p>
            <a:pPr algn="ctr"/>
            <a:endParaRPr lang="tr-TR" sz="1800" dirty="0"/>
          </a:p>
          <a:p>
            <a:pPr algn="ctr"/>
            <a:r>
              <a:rPr lang="tr-TR" sz="1800" dirty="0"/>
              <a:t>  </a:t>
            </a:r>
          </a:p>
          <a:p>
            <a:r>
              <a:rPr lang="tr-TR" sz="1400" u="sng" dirty="0"/>
              <a:t>İlgili İdare Örneği:</a:t>
            </a:r>
            <a:endParaRPr lang="tr-TR" sz="1400" dirty="0"/>
          </a:p>
          <a:p>
            <a:pPr algn="ctr"/>
            <a:r>
              <a:rPr lang="tr-TR" sz="1800" dirty="0"/>
              <a:t> </a:t>
            </a:r>
          </a:p>
          <a:p>
            <a:pPr algn="ctr"/>
            <a:r>
              <a:rPr lang="tr-TR" sz="1800" dirty="0"/>
              <a:t>SOSYAL GÜVENLİK KURUMU BAŞKANLIĞINA </a:t>
            </a:r>
          </a:p>
          <a:p>
            <a:pPr algn="ctr"/>
            <a:r>
              <a:rPr lang="tr-TR" sz="1800" dirty="0"/>
              <a:t> </a:t>
            </a:r>
          </a:p>
          <a:p>
            <a:pPr algn="ctr"/>
            <a:r>
              <a:rPr lang="tr-TR" sz="1800" dirty="0"/>
              <a:t>TÜRKİYE PETROLLERİ ANONİM ORTAKLIĞI GENEL MÜDÜRLÜĞÜNE</a:t>
            </a:r>
          </a:p>
          <a:p>
            <a:pPr algn="ctr"/>
            <a:endParaRPr lang="tr-TR" sz="1800" dirty="0"/>
          </a:p>
          <a:p>
            <a:pPr algn="ctr"/>
            <a:r>
              <a:rPr lang="tr-TR" sz="1800" dirty="0"/>
              <a:t> </a:t>
            </a:r>
          </a:p>
          <a:p>
            <a:r>
              <a:rPr lang="tr-TR" sz="1400" u="sng" dirty="0"/>
              <a:t>İlişkili İdare Örneği:</a:t>
            </a:r>
            <a:endParaRPr lang="tr-TR" sz="1400" dirty="0"/>
          </a:p>
          <a:p>
            <a:pPr algn="ctr"/>
            <a:r>
              <a:rPr lang="tr-TR" sz="1800" dirty="0"/>
              <a:t> </a:t>
            </a:r>
          </a:p>
          <a:p>
            <a:pPr algn="ctr"/>
            <a:r>
              <a:rPr lang="tr-TR" sz="1800" dirty="0"/>
              <a:t>KAMU İHALE KURUMU BAŞKANLIĞINA</a:t>
            </a:r>
          </a:p>
          <a:p>
            <a:pPr algn="ctr"/>
            <a:endParaRPr lang="tr-TR" sz="1800" dirty="0"/>
          </a:p>
        </p:txBody>
      </p:sp>
    </p:spTree>
    <p:extLst>
      <p:ext uri="{BB962C8B-B14F-4D97-AF65-F5344CB8AC3E}">
        <p14:creationId xmlns:p14="http://schemas.microsoft.com/office/powerpoint/2010/main" val="1961282705"/>
      </p:ext>
    </p:extLst>
  </p:cSld>
  <p:clrMapOvr>
    <a:masterClrMapping/>
  </p:clrMapOvr>
  <p:transition spd="slow">
    <p:push dir="u"/>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900" b="1" dirty="0">
                <a:solidFill>
                  <a:srgbClr val="FF0000"/>
                </a:solidFill>
              </a:rPr>
              <a:t>MUHATAP</a:t>
            </a:r>
            <a:endParaRPr lang="tr-TR" sz="2400" b="1" dirty="0">
              <a:solidFill>
                <a:srgbClr val="FF0000"/>
              </a:solidFill>
            </a:endParaRPr>
          </a:p>
        </p:txBody>
      </p:sp>
      <p:sp>
        <p:nvSpPr>
          <p:cNvPr id="7" name="6 İçerik Yer Tutucusu"/>
          <p:cNvSpPr>
            <a:spLocks noGrp="1"/>
          </p:cNvSpPr>
          <p:nvPr>
            <p:ph sz="half" idx="1"/>
          </p:nvPr>
        </p:nvSpPr>
        <p:spPr/>
        <p:txBody>
          <a:bodyPr>
            <a:normAutofit/>
          </a:bodyPr>
          <a:lstStyle/>
          <a:p>
            <a:pPr algn="just"/>
            <a:endParaRPr lang="tr-TR" sz="2000" dirty="0"/>
          </a:p>
          <a:p>
            <a:pPr algn="just"/>
            <a:endParaRPr lang="tr-TR" sz="2400" dirty="0"/>
          </a:p>
          <a:p>
            <a:pPr algn="just"/>
            <a:endParaRPr lang="tr-TR" sz="2400" dirty="0"/>
          </a:p>
          <a:p>
            <a:pPr algn="just"/>
            <a:endParaRPr lang="tr-TR" sz="2400" dirty="0"/>
          </a:p>
        </p:txBody>
      </p:sp>
      <p:sp>
        <p:nvSpPr>
          <p:cNvPr id="14" name="İçerik Yer Tutucusu 13"/>
          <p:cNvSpPr>
            <a:spLocks noGrp="1"/>
          </p:cNvSpPr>
          <p:nvPr>
            <p:ph sz="half" idx="2"/>
          </p:nvPr>
        </p:nvSpPr>
        <p:spPr/>
        <p:txBody>
          <a:bodyPr/>
          <a:lstStyle/>
          <a:p>
            <a:pPr marL="0" indent="0" algn="just">
              <a:buNone/>
            </a:pPr>
            <a:endParaRPr lang="tr-TR" sz="2800" dirty="0" smtClean="0"/>
          </a:p>
          <a:p>
            <a:pPr marL="0" indent="0" algn="just">
              <a:buNone/>
            </a:pPr>
            <a:r>
              <a:rPr lang="tr-TR" sz="2800" dirty="0" smtClean="0"/>
              <a:t>İdare </a:t>
            </a:r>
            <a:r>
              <a:rPr lang="tr-TR" sz="2800" dirty="0"/>
              <a:t>tarafından gerekli görüldüğü hâllerde dağıtımlı belgelerin muhatap bölümüne </a:t>
            </a:r>
            <a:r>
              <a:rPr lang="tr-TR" sz="2800" b="1" dirty="0">
                <a:solidFill>
                  <a:srgbClr val="FF0000"/>
                </a:solidFill>
              </a:rPr>
              <a:t>“DAĞITIM YERLERİNE” </a:t>
            </a:r>
            <a:r>
              <a:rPr lang="tr-TR" sz="2800" dirty="0"/>
              <a:t>ibaresi yazılabilir</a:t>
            </a:r>
          </a:p>
          <a:p>
            <a:endParaRPr lang="tr-TR" dirty="0"/>
          </a:p>
        </p:txBody>
      </p:sp>
      <p:sp>
        <p:nvSpPr>
          <p:cNvPr id="10" name="9 Altbilgi Yer Tutucusu"/>
          <p:cNvSpPr>
            <a:spLocks noGrp="1"/>
          </p:cNvSpPr>
          <p:nvPr>
            <p:ph type="ftr" sz="quarter" idx="11"/>
          </p:nvPr>
        </p:nvSpPr>
        <p:spPr/>
        <p:txBody>
          <a:bodyPr/>
          <a:lstStyle/>
          <a:p>
            <a:r>
              <a:rPr lang="tr-TR"/>
              <a:t>Personel Hizmetleri Başkanlığı</a:t>
            </a:r>
            <a:endParaRPr lang="tr-TR" dirty="0"/>
          </a:p>
        </p:txBody>
      </p:sp>
      <p:sp>
        <p:nvSpPr>
          <p:cNvPr id="9" name="8 Slayt Numarası Yer Tutucusu"/>
          <p:cNvSpPr>
            <a:spLocks noGrp="1"/>
          </p:cNvSpPr>
          <p:nvPr>
            <p:ph type="sldNum" sz="quarter" idx="12"/>
          </p:nvPr>
        </p:nvSpPr>
        <p:spPr/>
        <p:txBody>
          <a:bodyPr/>
          <a:lstStyle/>
          <a:p>
            <a:fld id="{216F07E3-2268-4DE3-9351-58CC78963B01}" type="slidenum">
              <a:rPr lang="tr-TR" smtClean="0"/>
              <a:pPr/>
              <a:t>46</a:t>
            </a:fld>
            <a:endParaRPr lang="tr-TR" dirty="0"/>
          </a:p>
        </p:txBody>
      </p:sp>
      <p:pic>
        <p:nvPicPr>
          <p:cNvPr id="15" name="Picture 2"/>
          <p:cNvPicPr>
            <a:picLocks noChangeAspect="1" noChangeArrowheads="1"/>
          </p:cNvPicPr>
          <p:nvPr/>
        </p:nvPicPr>
        <p:blipFill>
          <a:blip r:embed="rId4" cstate="print"/>
          <a:srcRect b="57253"/>
          <a:stretch>
            <a:fillRect/>
          </a:stretch>
        </p:blipFill>
        <p:spPr bwMode="auto">
          <a:xfrm>
            <a:off x="608820" y="1683104"/>
            <a:ext cx="5384800" cy="36004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16" name="Hazırlık 15"/>
          <p:cNvSpPr/>
          <p:nvPr/>
        </p:nvSpPr>
        <p:spPr>
          <a:xfrm>
            <a:off x="2220842" y="3789040"/>
            <a:ext cx="2074164" cy="648072"/>
          </a:xfrm>
          <a:prstGeom prst="flowChartPreparation">
            <a:avLst/>
          </a:prstGeom>
          <a:no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014279055"/>
      </p:ext>
    </p:extLst>
  </p:cSld>
  <p:clrMapOvr>
    <a:masterClrMapping/>
  </p:clrMapOvr>
  <p:transition spd="slow">
    <p:push dir="u"/>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3" name="İçerik Yer Tutucusu 2"/>
          <p:cNvSpPr>
            <a:spLocks noGrp="1"/>
          </p:cNvSpPr>
          <p:nvPr>
            <p:ph sz="half" idx="1"/>
          </p:nvPr>
        </p:nvSpPr>
        <p:spPr/>
        <p:txBody>
          <a:bodyPr>
            <a:normAutofit lnSpcReduction="10000"/>
          </a:bodyPr>
          <a:lstStyle/>
          <a:p>
            <a:pPr algn="just"/>
            <a:r>
              <a:rPr lang="tr-TR" sz="2400" dirty="0"/>
              <a:t>İlgi, belgenin bağlantılı olduğu diğer belge ya da belgelerin belirtildiği bölümdür</a:t>
            </a:r>
          </a:p>
          <a:p>
            <a:pPr algn="just">
              <a:buNone/>
            </a:pPr>
            <a:endParaRPr lang="tr-TR" sz="2400" dirty="0"/>
          </a:p>
          <a:p>
            <a:pPr algn="just"/>
            <a:r>
              <a:rPr lang="tr-TR" sz="2400" dirty="0"/>
              <a:t>“İlgi” yan başlığı, muhatap bölümünün son satırından itibaren </a:t>
            </a:r>
            <a:r>
              <a:rPr lang="tr-TR" sz="2400" b="1" dirty="0">
                <a:solidFill>
                  <a:srgbClr val="FF0000"/>
                </a:solidFill>
              </a:rPr>
              <a:t>iki satır boşluk </a:t>
            </a:r>
            <a:r>
              <a:rPr lang="tr-TR" sz="2400" dirty="0"/>
              <a:t>bırakılarak ve yazı alanının solundan başlanarak yazılır</a:t>
            </a:r>
          </a:p>
          <a:p>
            <a:pPr algn="just">
              <a:buNone/>
            </a:pPr>
            <a:endParaRPr lang="tr-TR" sz="2400" dirty="0"/>
          </a:p>
          <a:p>
            <a:pPr algn="just"/>
            <a:r>
              <a:rPr lang="tr-TR" sz="2400" dirty="0"/>
              <a:t>“Sayı”, “Konu” ve “İlgi” yan başlıklarından sonra kullanılan </a:t>
            </a:r>
            <a:r>
              <a:rPr lang="tr-TR" sz="2400" b="1" dirty="0">
                <a:solidFill>
                  <a:srgbClr val="FF0000"/>
                </a:solidFill>
              </a:rPr>
              <a:t>iki nokta “:” işareti aynı hizada yazılır </a:t>
            </a:r>
          </a:p>
          <a:p>
            <a:endParaRPr lang="tr-TR" dirty="0"/>
          </a:p>
        </p:txBody>
      </p:sp>
      <p:sp>
        <p:nvSpPr>
          <p:cNvPr id="6" name="5 Başlık"/>
          <p:cNvSpPr>
            <a:spLocks noGrp="1"/>
          </p:cNvSpPr>
          <p:nvPr>
            <p:ph type="title"/>
          </p:nvPr>
        </p:nvSpPr>
        <p:spPr/>
        <p:txBody>
          <a:bodyPr anchor="t">
            <a:normAutofit/>
          </a:bodyPr>
          <a:lstStyle/>
          <a:p>
            <a:r>
              <a:rPr lang="tr-TR" sz="4900" b="1" dirty="0">
                <a:solidFill>
                  <a:srgbClr val="FF0000"/>
                </a:solidFill>
              </a:rPr>
              <a:t>İLGİ</a:t>
            </a:r>
            <a:endParaRPr lang="tr-TR" sz="2400" b="1" dirty="0">
              <a:solidFill>
                <a:srgbClr val="FF0000"/>
              </a:solidFill>
            </a:endParaRPr>
          </a:p>
        </p:txBody>
      </p:sp>
      <p:sp>
        <p:nvSpPr>
          <p:cNvPr id="10" name="9 Altbilgi Yer Tutucusu"/>
          <p:cNvSpPr>
            <a:spLocks noGrp="1"/>
          </p:cNvSpPr>
          <p:nvPr>
            <p:ph type="ftr" sz="quarter" idx="11"/>
          </p:nvPr>
        </p:nvSpPr>
        <p:spPr/>
        <p:txBody>
          <a:bodyPr/>
          <a:lstStyle/>
          <a:p>
            <a:r>
              <a:rPr lang="tr-TR"/>
              <a:t>Personel Hizmetleri Başkanlığı</a:t>
            </a:r>
            <a:endParaRPr lang="tr-TR" dirty="0"/>
          </a:p>
        </p:txBody>
      </p:sp>
      <p:sp>
        <p:nvSpPr>
          <p:cNvPr id="9" name="8 Slayt Numarası Yer Tutucusu"/>
          <p:cNvSpPr>
            <a:spLocks noGrp="1"/>
          </p:cNvSpPr>
          <p:nvPr>
            <p:ph type="sldNum" sz="quarter" idx="12"/>
          </p:nvPr>
        </p:nvSpPr>
        <p:spPr/>
        <p:txBody>
          <a:bodyPr/>
          <a:lstStyle/>
          <a:p>
            <a:fld id="{216F07E3-2268-4DE3-9351-58CC78963B01}" type="slidenum">
              <a:rPr lang="tr-TR" smtClean="0"/>
              <a:pPr/>
              <a:t>47</a:t>
            </a:fld>
            <a:endParaRPr lang="tr-TR" dirty="0"/>
          </a:p>
        </p:txBody>
      </p:sp>
      <p:pic>
        <p:nvPicPr>
          <p:cNvPr id="11" name="Picture 2" descr="C:\Users\selda.sayin\Desktop\selda resmi yazı sunum\Resmi Yazışma Resimler\Resmi Yazısma Resim-09.jpg"/>
          <p:cNvPicPr>
            <a:picLocks noGrp="1" noChangeAspect="1" noChangeArrowheads="1"/>
          </p:cNvPicPr>
          <p:nvPr>
            <p:ph sz="half" idx="2"/>
          </p:nvPr>
        </p:nvPicPr>
        <p:blipFill>
          <a:blip r:embed="rId4" cstate="print"/>
          <a:stretch>
            <a:fillRect/>
          </a:stretch>
        </p:blipFill>
        <p:spPr bwMode="auto">
          <a:xfrm>
            <a:off x="6271268" y="1600200"/>
            <a:ext cx="5234289" cy="4525963"/>
          </a:xfrm>
          <a:prstGeom prst="rect">
            <a:avLst/>
          </a:prstGeom>
          <a:noFill/>
          <a:ln w="28575">
            <a:solidFill>
              <a:srgbClr val="FF0000"/>
            </a:solidFill>
          </a:ln>
        </p:spPr>
      </p:pic>
      <p:sp>
        <p:nvSpPr>
          <p:cNvPr id="14" name="13 Metin kutusu"/>
          <p:cNvSpPr txBox="1"/>
          <p:nvPr/>
        </p:nvSpPr>
        <p:spPr>
          <a:xfrm>
            <a:off x="7463358" y="5347108"/>
            <a:ext cx="1754087" cy="615541"/>
          </a:xfrm>
          <a:prstGeom prst="rect">
            <a:avLst/>
          </a:prstGeom>
          <a:noFill/>
          <a:ln w="28575">
            <a:solidFill>
              <a:srgbClr val="FF0000"/>
            </a:solidFill>
          </a:ln>
        </p:spPr>
        <p:txBody>
          <a:bodyPr wrap="square" lIns="121908" tIns="60954" rIns="121908" bIns="60954" rtlCol="0">
            <a:spAutoFit/>
          </a:bodyPr>
          <a:lstStyle/>
          <a:p>
            <a:pPr algn="ctr"/>
            <a:r>
              <a:rPr lang="tr-TR" sz="1600" dirty="0" smtClean="0">
                <a:solidFill>
                  <a:srgbClr val="FF0000"/>
                </a:solidFill>
              </a:rPr>
              <a:t>İki Nokta İşareti</a:t>
            </a:r>
          </a:p>
          <a:p>
            <a:pPr algn="ctr"/>
            <a:r>
              <a:rPr lang="tr-TR" sz="1600" dirty="0" smtClean="0">
                <a:solidFill>
                  <a:srgbClr val="FF0000"/>
                </a:solidFill>
              </a:rPr>
              <a:t>Aynı </a:t>
            </a:r>
            <a:r>
              <a:rPr lang="tr-TR" sz="1600" dirty="0">
                <a:solidFill>
                  <a:srgbClr val="FF0000"/>
                </a:solidFill>
              </a:rPr>
              <a:t>Hizada Yazılır</a:t>
            </a:r>
          </a:p>
        </p:txBody>
      </p:sp>
      <p:cxnSp>
        <p:nvCxnSpPr>
          <p:cNvPr id="13" name="12 Düz Ok Bağlayıcısı"/>
          <p:cNvCxnSpPr/>
          <p:nvPr/>
        </p:nvCxnSpPr>
        <p:spPr>
          <a:xfrm rot="5400000">
            <a:off x="6353137" y="3236661"/>
            <a:ext cx="1214447" cy="2117"/>
          </a:xfrm>
          <a:prstGeom prst="straightConnector1">
            <a:avLst/>
          </a:prstGeom>
          <a:ln w="3810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4" name="Yuvarlatılmış Dikdörtgen 3"/>
          <p:cNvSpPr/>
          <p:nvPr/>
        </p:nvSpPr>
        <p:spPr>
          <a:xfrm>
            <a:off x="7823398" y="2492896"/>
            <a:ext cx="2232248" cy="648072"/>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İLGİ</a:t>
            </a:r>
            <a:endParaRPr lang="tr-TR" sz="2400" b="1" dirty="0">
              <a:solidFill>
                <a:srgbClr val="FF0000"/>
              </a:solidFill>
            </a:endParaRPr>
          </a:p>
        </p:txBody>
      </p:sp>
      <p:sp>
        <p:nvSpPr>
          <p:cNvPr id="2" name="İçerik Yer Tutucusu 1"/>
          <p:cNvSpPr>
            <a:spLocks noGrp="1"/>
          </p:cNvSpPr>
          <p:nvPr>
            <p:ph idx="1"/>
          </p:nvPr>
        </p:nvSpPr>
        <p:spPr>
          <a:ln>
            <a:noFill/>
          </a:ln>
        </p:spPr>
        <p:txBody>
          <a:bodyPr>
            <a:normAutofit/>
          </a:bodyPr>
          <a:lstStyle/>
          <a:p>
            <a:pPr algn="just"/>
            <a:r>
              <a:rPr lang="tr-TR" sz="2800" dirty="0"/>
              <a:t>İlgide yer alan bilgiler bir satırı geçerse, devamı “İlgi” yan başlığının ve sıralamayı gösteren </a:t>
            </a:r>
            <a:r>
              <a:rPr lang="tr-TR" sz="2800" b="1" dirty="0">
                <a:solidFill>
                  <a:srgbClr val="FF0000"/>
                </a:solidFill>
              </a:rPr>
              <a:t>harflerin altı boş bırakılarak alt satıra </a:t>
            </a:r>
            <a:r>
              <a:rPr lang="tr-TR" sz="2800" b="1" dirty="0" smtClean="0">
                <a:solidFill>
                  <a:srgbClr val="FF0000"/>
                </a:solidFill>
              </a:rPr>
              <a:t>yazılır</a:t>
            </a:r>
          </a:p>
          <a:p>
            <a:pPr marL="0" indent="0" algn="just">
              <a:buNone/>
            </a:pPr>
            <a:endParaRPr lang="tr-TR" sz="2800" b="1" dirty="0" smtClean="0">
              <a:solidFill>
                <a:srgbClr val="FF0000"/>
              </a:solidFill>
            </a:endParaRPr>
          </a:p>
          <a:p>
            <a:pPr algn="just"/>
            <a:r>
              <a:rPr lang="tr-TR" sz="2800" dirty="0" smtClean="0"/>
              <a:t>İlginin </a:t>
            </a:r>
            <a:r>
              <a:rPr lang="tr-TR" sz="2800" dirty="0"/>
              <a:t>birden fazla olması durumunda, belgeler önceki tarihli olandan başlanarak </a:t>
            </a:r>
            <a:r>
              <a:rPr lang="tr-TR" sz="2800" b="1" dirty="0">
                <a:solidFill>
                  <a:srgbClr val="FF0000"/>
                </a:solidFill>
              </a:rPr>
              <a:t>tarih sırasına göre </a:t>
            </a:r>
            <a:r>
              <a:rPr lang="tr-TR" sz="2800" b="1" dirty="0" smtClean="0">
                <a:solidFill>
                  <a:srgbClr val="FF0000"/>
                </a:solidFill>
              </a:rPr>
              <a:t>sıralanır</a:t>
            </a:r>
          </a:p>
          <a:p>
            <a:pPr marL="0" indent="0" algn="just">
              <a:buNone/>
            </a:pPr>
            <a:endParaRPr lang="tr-TR" sz="2800" b="1" dirty="0" smtClean="0">
              <a:solidFill>
                <a:srgbClr val="FF0000"/>
              </a:solidFill>
            </a:endParaRPr>
          </a:p>
          <a:p>
            <a:pPr algn="just"/>
            <a:r>
              <a:rPr lang="tr-TR" sz="2800" dirty="0"/>
              <a:t>Sıralamada, Türk alfabesinde yer alan bütün küçük harfler, kendilerinden sonra kapama parantez işareti </a:t>
            </a:r>
            <a:r>
              <a:rPr lang="tr-TR" sz="2800" b="1" dirty="0">
                <a:solidFill>
                  <a:srgbClr val="FF0000"/>
                </a:solidFill>
              </a:rPr>
              <a:t>“)” </a:t>
            </a:r>
            <a:r>
              <a:rPr lang="tr-TR" sz="2800" dirty="0"/>
              <a:t>konularak kullanılır </a:t>
            </a:r>
            <a:endParaRPr lang="tr-TR" sz="2800" b="1" dirty="0">
              <a:solidFill>
                <a:srgbClr val="FF0000"/>
              </a:solidFill>
            </a:endParaRPr>
          </a:p>
          <a:p>
            <a:pPr marL="0" indent="0" algn="just">
              <a:buNone/>
            </a:pPr>
            <a:endParaRPr lang="tr-TR" sz="2800" b="1" dirty="0">
              <a:solidFill>
                <a:srgbClr val="FF0000"/>
              </a:solidFill>
            </a:endParaRPr>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48</a:t>
            </a:fld>
            <a:endParaRPr lang="tr-TR" dirty="0"/>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İLGİ</a:t>
            </a:r>
          </a:p>
        </p:txBody>
      </p:sp>
      <p:sp>
        <p:nvSpPr>
          <p:cNvPr id="7" name="6 İçerik Yer Tutucusu"/>
          <p:cNvSpPr>
            <a:spLocks noGrp="1"/>
          </p:cNvSpPr>
          <p:nvPr>
            <p:ph idx="1"/>
          </p:nvPr>
        </p:nvSpPr>
        <p:spPr/>
        <p:txBody>
          <a:bodyPr>
            <a:noAutofit/>
          </a:bodyPr>
          <a:lstStyle/>
          <a:p>
            <a:pPr algn="just"/>
            <a:r>
              <a:rPr lang="tr-TR" sz="2400" dirty="0"/>
              <a:t>İlgide, ilgi tutulan belgeyi gönderen idarenin adı ile belgenin tarihi ve sayısı belirtilir</a:t>
            </a:r>
          </a:p>
          <a:p>
            <a:pPr marL="0" indent="0" algn="just">
              <a:buNone/>
            </a:pPr>
            <a:endParaRPr lang="tr-TR" sz="2400" dirty="0"/>
          </a:p>
          <a:p>
            <a:pPr algn="just"/>
            <a:r>
              <a:rPr lang="tr-TR" sz="2400" dirty="0"/>
              <a:t>İlgi tutulan belge, muhatap idarenin </a:t>
            </a:r>
            <a:r>
              <a:rPr lang="tr-TR" sz="2400" b="1" dirty="0">
                <a:solidFill>
                  <a:srgbClr val="FF0000"/>
                </a:solidFill>
              </a:rPr>
              <a:t>daha önce gönderdiği </a:t>
            </a:r>
            <a:r>
              <a:rPr lang="tr-TR" sz="2400" dirty="0"/>
              <a:t>bir belge veya muhatap idareye </a:t>
            </a:r>
            <a:r>
              <a:rPr lang="tr-TR" sz="2400" b="1" dirty="0">
                <a:solidFill>
                  <a:srgbClr val="FF0000"/>
                </a:solidFill>
              </a:rPr>
              <a:t>daha önce gönderilen </a:t>
            </a:r>
            <a:r>
              <a:rPr lang="tr-TR" sz="2400" dirty="0"/>
              <a:t>bir belge olması durumunda </a:t>
            </a:r>
            <a:r>
              <a:rPr lang="tr-TR" sz="2400" b="1" dirty="0">
                <a:solidFill>
                  <a:srgbClr val="FF0000"/>
                </a:solidFill>
              </a:rPr>
              <a:t>idare adı belirtilmez</a:t>
            </a:r>
          </a:p>
          <a:p>
            <a:pPr algn="just">
              <a:buNone/>
            </a:pPr>
            <a:endParaRPr lang="tr-TR" sz="2400" dirty="0"/>
          </a:p>
          <a:p>
            <a:pPr algn="just"/>
            <a:r>
              <a:rPr lang="tr-TR" sz="2400" dirty="0"/>
              <a:t>İlgide, </a:t>
            </a:r>
            <a:r>
              <a:rPr lang="tr-TR" sz="2400" b="1" dirty="0">
                <a:solidFill>
                  <a:srgbClr val="FF0000"/>
                </a:solidFill>
              </a:rPr>
              <a:t>“… tarihli ve … sayılı …” </a:t>
            </a:r>
            <a:r>
              <a:rPr lang="tr-TR" sz="2400" dirty="0"/>
              <a:t>ibaresi kullanılır ve ilginin sonuna nokta işareti konulur </a:t>
            </a:r>
          </a:p>
          <a:p>
            <a:pPr algn="just">
              <a:buNone/>
            </a:pPr>
            <a:endParaRPr lang="tr-TR" sz="2400" dirty="0"/>
          </a:p>
          <a:p>
            <a:pPr algn="just"/>
            <a:r>
              <a:rPr lang="tr-TR" sz="2400" dirty="0"/>
              <a:t>İlgide belirtilen belge gerçek kişiden geliyorsa ilgi bölümü </a:t>
            </a:r>
            <a:r>
              <a:rPr lang="tr-TR" sz="2400" b="1" dirty="0">
                <a:solidFill>
                  <a:srgbClr val="FF0000"/>
                </a:solidFill>
              </a:rPr>
              <a:t>“......’ın …….tarihli başvurusu.” </a:t>
            </a:r>
            <a:r>
              <a:rPr lang="tr-TR" sz="2400" dirty="0"/>
              <a:t>biçiminde yazılır </a:t>
            </a:r>
          </a:p>
          <a:p>
            <a:pPr algn="just"/>
            <a:endParaRPr lang="tr-TR" sz="2400"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49</a:t>
            </a:fld>
            <a:endParaRPr lang="tr-TR"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50</a:t>
            </a:fld>
            <a:endParaRPr lang="tr-TR" dirty="0"/>
          </a:p>
        </p:txBody>
      </p:sp>
      <p:sp>
        <p:nvSpPr>
          <p:cNvPr id="6" name="5 Başlık"/>
          <p:cNvSpPr>
            <a:spLocks noGrp="1"/>
          </p:cNvSpPr>
          <p:nvPr>
            <p:ph type="title" idx="4294967295"/>
          </p:nvPr>
        </p:nvSpPr>
        <p:spPr>
          <a:xfrm>
            <a:off x="0" y="274638"/>
            <a:ext cx="10971213" cy="1143000"/>
          </a:xfrm>
        </p:spPr>
        <p:txBody>
          <a:bodyPr anchor="t">
            <a:normAutofit/>
          </a:bodyPr>
          <a:lstStyle/>
          <a:p>
            <a:r>
              <a:rPr lang="tr-TR" sz="4400" b="1" dirty="0">
                <a:solidFill>
                  <a:srgbClr val="FF0000"/>
                </a:solidFill>
              </a:rPr>
              <a:t>İLGİ</a:t>
            </a:r>
            <a:endParaRPr lang="tr-TR" sz="2400" b="1" dirty="0">
              <a:solidFill>
                <a:srgbClr val="FF0000"/>
              </a:solidFill>
            </a:endParaRPr>
          </a:p>
        </p:txBody>
      </p:sp>
      <p:sp>
        <p:nvSpPr>
          <p:cNvPr id="15" name="14 Metin kutusu"/>
          <p:cNvSpPr txBox="1"/>
          <p:nvPr/>
        </p:nvSpPr>
        <p:spPr>
          <a:xfrm>
            <a:off x="118542" y="1080883"/>
            <a:ext cx="1224136" cy="430887"/>
          </a:xfrm>
          <a:prstGeom prst="rect">
            <a:avLst/>
          </a:prstGeom>
          <a:noFill/>
        </p:spPr>
        <p:txBody>
          <a:bodyPr wrap="square" rtlCol="0">
            <a:spAutoFit/>
          </a:bodyPr>
          <a:lstStyle/>
          <a:p>
            <a:r>
              <a:rPr lang="tr-TR" sz="2200" dirty="0"/>
              <a:t>İlgi     : </a:t>
            </a:r>
          </a:p>
        </p:txBody>
      </p:sp>
      <p:sp>
        <p:nvSpPr>
          <p:cNvPr id="16" name="15 Metin kutusu"/>
          <p:cNvSpPr txBox="1"/>
          <p:nvPr/>
        </p:nvSpPr>
        <p:spPr>
          <a:xfrm>
            <a:off x="838622" y="1080883"/>
            <a:ext cx="11175671" cy="4493538"/>
          </a:xfrm>
          <a:prstGeom prst="rect">
            <a:avLst/>
          </a:prstGeom>
          <a:noFill/>
        </p:spPr>
        <p:txBody>
          <a:bodyPr wrap="square" rtlCol="0">
            <a:spAutoFit/>
          </a:bodyPr>
          <a:lstStyle/>
          <a:p>
            <a:pPr marL="95250" indent="-95250" algn="just"/>
            <a:r>
              <a:rPr lang="tr-TR" sz="2200" dirty="0"/>
              <a:t>a</a:t>
            </a:r>
            <a:r>
              <a:rPr lang="tr-TR" sz="2200" dirty="0" smtClean="0"/>
              <a:t>) Ahmet </a:t>
            </a:r>
            <a:r>
              <a:rPr lang="tr-TR" sz="2200" dirty="0" err="1"/>
              <a:t>DEMİR’in</a:t>
            </a:r>
            <a:r>
              <a:rPr lang="tr-TR" sz="2200" dirty="0"/>
              <a:t> 12.08.2014 tarihli dilekçesi.</a:t>
            </a:r>
          </a:p>
          <a:p>
            <a:pPr marL="95250" indent="-95250" algn="just"/>
            <a:r>
              <a:rPr lang="tr-TR" sz="2200" dirty="0"/>
              <a:t>b</a:t>
            </a:r>
            <a:r>
              <a:rPr lang="tr-TR" sz="2200" dirty="0" smtClean="0"/>
              <a:t>) İdareyi </a:t>
            </a:r>
            <a:r>
              <a:rPr lang="tr-TR" sz="2200" dirty="0"/>
              <a:t>Geliştirme Başkanlığının 20.08.2014 tarihli ve  72131250 542-263 sayılı yazısı.</a:t>
            </a:r>
          </a:p>
          <a:p>
            <a:pPr marL="312738" indent="-312738" algn="just"/>
            <a:r>
              <a:rPr lang="tr-TR" sz="2200" dirty="0"/>
              <a:t>c</a:t>
            </a:r>
            <a:r>
              <a:rPr lang="tr-TR" sz="2200" dirty="0" smtClean="0"/>
              <a:t>) İçişleri </a:t>
            </a:r>
            <a:r>
              <a:rPr lang="tr-TR" sz="2200" dirty="0"/>
              <a:t>Başkanlığı (Personel Genel Müdürlüğü)’</a:t>
            </a:r>
            <a:r>
              <a:rPr lang="tr-TR" sz="2200" dirty="0" err="1"/>
              <a:t>nın</a:t>
            </a:r>
            <a:r>
              <a:rPr lang="tr-TR" sz="2200" dirty="0"/>
              <a:t> 27.08.2014 tarihli 25308947-903.01-55 sayılı yazısı.</a:t>
            </a:r>
          </a:p>
          <a:p>
            <a:pPr marL="95250" indent="-95250" algn="just"/>
            <a:r>
              <a:rPr lang="tr-TR" sz="2200" dirty="0" smtClean="0"/>
              <a:t>ç) 04.09.2014 </a:t>
            </a:r>
            <a:r>
              <a:rPr lang="tr-TR" sz="2200" dirty="0"/>
              <a:t>tarihli ve 89243403-903.06.01-391 sayılı yazımız.</a:t>
            </a:r>
          </a:p>
          <a:p>
            <a:pPr marL="95250" indent="-95250" algn="just"/>
            <a:r>
              <a:rPr lang="tr-TR" sz="2200" dirty="0" smtClean="0"/>
              <a:t>d) Dış </a:t>
            </a:r>
            <a:r>
              <a:rPr lang="tr-TR" sz="2200" dirty="0"/>
              <a:t>İlişkiler Başkanlığının 11.09.2014 tarihli ve 81342874-903.06.01-281 sayılı yazısı.</a:t>
            </a:r>
          </a:p>
          <a:p>
            <a:pPr marL="320675" indent="-320675" algn="just"/>
            <a:r>
              <a:rPr lang="tr-TR" sz="2200" dirty="0" smtClean="0"/>
              <a:t>e) İçişleri </a:t>
            </a:r>
            <a:r>
              <a:rPr lang="tr-TR" sz="2200" dirty="0"/>
              <a:t>Bakanlığı </a:t>
            </a:r>
            <a:r>
              <a:rPr lang="tr-TR" sz="2200" dirty="0" smtClean="0"/>
              <a:t>(Mahalli </a:t>
            </a:r>
            <a:r>
              <a:rPr lang="tr-TR" sz="2200" dirty="0"/>
              <a:t>İdareler Genel Müdürlüğü)’</a:t>
            </a:r>
            <a:r>
              <a:rPr lang="tr-TR" sz="2200" dirty="0" err="1"/>
              <a:t>nın</a:t>
            </a:r>
            <a:r>
              <a:rPr lang="tr-TR" sz="2200" dirty="0"/>
              <a:t> 17.09.2014 tarihli ve </a:t>
            </a:r>
            <a:r>
              <a:rPr lang="tr-TR" sz="2200" dirty="0" smtClean="0"/>
              <a:t>16946376 -903.01-984 </a:t>
            </a:r>
            <a:r>
              <a:rPr lang="tr-TR" sz="2200" dirty="0"/>
              <a:t>sayılı yazısı.</a:t>
            </a:r>
          </a:p>
          <a:p>
            <a:pPr marL="95250" indent="-95250" algn="just"/>
            <a:r>
              <a:rPr lang="tr-TR" sz="2200" dirty="0" smtClean="0"/>
              <a:t>f) 30.09.2014 </a:t>
            </a:r>
            <a:r>
              <a:rPr lang="tr-TR" sz="2200" dirty="0"/>
              <a:t>tarihli ve 89243403-542-554 sayılı yazımız.</a:t>
            </a:r>
          </a:p>
          <a:p>
            <a:pPr marL="95250" indent="-95250" algn="just"/>
            <a:r>
              <a:rPr lang="tr-TR" sz="2200" dirty="0"/>
              <a:t>g) 09.10.2014 tarihli ve 69471265-494.01-397 sayılı yazımız.</a:t>
            </a:r>
          </a:p>
          <a:p>
            <a:pPr marL="95250" indent="-95250" algn="just"/>
            <a:r>
              <a:rPr lang="tr-TR" sz="2200" dirty="0"/>
              <a:t>ğ) Konya  Valiliğinin 21.10.2014 tarihli ve 98499062-903.06.01-851 sayılı yazısı.</a:t>
            </a:r>
          </a:p>
          <a:p>
            <a:pPr marL="269875" indent="-269875" algn="just"/>
            <a:r>
              <a:rPr lang="tr-TR" sz="2200" dirty="0" smtClean="0"/>
              <a:t>h) Kayseri </a:t>
            </a:r>
            <a:r>
              <a:rPr lang="tr-TR" sz="2200" dirty="0"/>
              <a:t>Valiliği ( İl Milli Eğitim Müdürlüğü)’</a:t>
            </a:r>
            <a:r>
              <a:rPr lang="tr-TR" sz="2200" dirty="0" err="1"/>
              <a:t>nın</a:t>
            </a:r>
            <a:r>
              <a:rPr lang="tr-TR" sz="2200" dirty="0"/>
              <a:t> 06.11.2014 tarihli ve 94118464-903.06.01-995 sayılı yazısı.</a:t>
            </a:r>
          </a:p>
        </p:txBody>
      </p:sp>
    </p:spTree>
    <p:extLst>
      <p:ext uri="{BB962C8B-B14F-4D97-AF65-F5344CB8AC3E}">
        <p14:creationId xmlns:p14="http://schemas.microsoft.com/office/powerpoint/2010/main" val="1132835156"/>
      </p:ext>
    </p:extLst>
  </p:cSld>
  <p:clrMapOvr>
    <a:masterClrMapping/>
  </p:clrMapOvr>
  <p:transition spd="slow">
    <p:push dir="u"/>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1026" name="Picture 2" descr="C:\Users\selda.sayin\Desktop\1.png"/>
          <p:cNvPicPr>
            <a:picLocks noChangeAspect="1" noChangeArrowheads="1"/>
          </p:cNvPicPr>
          <p:nvPr/>
        </p:nvPicPr>
        <p:blipFill>
          <a:blip r:embed="rId4"/>
          <a:srcRect/>
          <a:stretch>
            <a:fillRect/>
          </a:stretch>
        </p:blipFill>
        <p:spPr bwMode="auto">
          <a:xfrm>
            <a:off x="6523834" y="2571744"/>
            <a:ext cx="4991903" cy="3286148"/>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6" name="5 Başlık"/>
          <p:cNvSpPr>
            <a:spLocks noGrp="1"/>
          </p:cNvSpPr>
          <p:nvPr>
            <p:ph type="title"/>
          </p:nvPr>
        </p:nvSpPr>
        <p:spPr/>
        <p:txBody>
          <a:bodyPr anchor="t">
            <a:normAutofit/>
          </a:bodyPr>
          <a:lstStyle/>
          <a:p>
            <a:r>
              <a:rPr lang="tr-TR" sz="4400" b="1" dirty="0">
                <a:solidFill>
                  <a:srgbClr val="FF0000"/>
                </a:solidFill>
              </a:rPr>
              <a:t>METİN</a:t>
            </a:r>
            <a:endParaRPr lang="tr-TR" sz="2400" b="1" dirty="0">
              <a:solidFill>
                <a:srgbClr val="FF0000"/>
              </a:solidFill>
            </a:endParaRPr>
          </a:p>
        </p:txBody>
      </p:sp>
      <p:sp>
        <p:nvSpPr>
          <p:cNvPr id="7" name="6 İçerik Yer Tutucusu"/>
          <p:cNvSpPr>
            <a:spLocks noGrp="1"/>
          </p:cNvSpPr>
          <p:nvPr>
            <p:ph sz="half" idx="1"/>
          </p:nvPr>
        </p:nvSpPr>
        <p:spPr/>
        <p:txBody>
          <a:bodyPr>
            <a:normAutofit fontScale="92500" lnSpcReduction="10000"/>
          </a:bodyPr>
          <a:lstStyle/>
          <a:p>
            <a:pPr algn="just"/>
            <a:r>
              <a:rPr lang="tr-TR" sz="2400" b="1" dirty="0">
                <a:solidFill>
                  <a:srgbClr val="FF0000"/>
                </a:solidFill>
              </a:rPr>
              <a:t>Metin</a:t>
            </a:r>
            <a:r>
              <a:rPr lang="tr-TR" sz="2400" dirty="0"/>
              <a:t>, “İlgi” ile “İmza” arasındaki kısımdır</a:t>
            </a:r>
          </a:p>
          <a:p>
            <a:pPr marL="0" indent="0" algn="just">
              <a:buNone/>
            </a:pPr>
            <a:endParaRPr lang="tr-TR" sz="2400" dirty="0"/>
          </a:p>
          <a:p>
            <a:pPr algn="just"/>
            <a:r>
              <a:rPr lang="tr-TR" sz="2400" dirty="0"/>
              <a:t>İlgi ile metin başlangıcı arasında </a:t>
            </a:r>
            <a:r>
              <a:rPr lang="tr-TR" sz="2400" b="1" dirty="0">
                <a:solidFill>
                  <a:srgbClr val="FF0000"/>
                </a:solidFill>
              </a:rPr>
              <a:t>bir satır, </a:t>
            </a:r>
          </a:p>
          <a:p>
            <a:pPr marL="0" indent="0" algn="just">
              <a:buNone/>
            </a:pPr>
            <a:endParaRPr lang="tr-TR" sz="2400" b="1" dirty="0">
              <a:solidFill>
                <a:srgbClr val="FF0000"/>
              </a:solidFill>
            </a:endParaRPr>
          </a:p>
          <a:p>
            <a:pPr algn="just"/>
            <a:r>
              <a:rPr lang="tr-TR" sz="2400" dirty="0"/>
              <a:t>İlgi yoksa belgenin muhatabı ile metin başlangıcı arasında </a:t>
            </a:r>
            <a:r>
              <a:rPr lang="tr-TR" sz="2400" b="1" dirty="0">
                <a:solidFill>
                  <a:srgbClr val="FF0000"/>
                </a:solidFill>
              </a:rPr>
              <a:t>iki satır boşluk </a:t>
            </a:r>
            <a:r>
              <a:rPr lang="tr-TR" sz="2400" dirty="0"/>
              <a:t>bulunur </a:t>
            </a:r>
          </a:p>
          <a:p>
            <a:pPr marL="0" indent="0" algn="just">
              <a:buNone/>
            </a:pPr>
            <a:endParaRPr lang="tr-TR" sz="2400" dirty="0"/>
          </a:p>
          <a:p>
            <a:pPr algn="just"/>
            <a:r>
              <a:rPr lang="tr-TR" sz="2400" dirty="0"/>
              <a:t>Metindeki kelime aralarında ve noktalama işaretlerinden sonra bir karakter boşluk bırakılır</a:t>
            </a:r>
          </a:p>
        </p:txBody>
      </p:sp>
      <p:sp>
        <p:nvSpPr>
          <p:cNvPr id="9" name="8 Altbilgi Yer Tutucusu"/>
          <p:cNvSpPr>
            <a:spLocks noGrp="1"/>
          </p:cNvSpPr>
          <p:nvPr>
            <p:ph type="ftr" sz="quarter" idx="11"/>
          </p:nvPr>
        </p:nvSpPr>
        <p:spPr/>
        <p:txBody>
          <a:bodyPr/>
          <a:lstStyle/>
          <a:p>
            <a:r>
              <a:rPr lang="tr-TR" dirty="0"/>
              <a:t>Personel Hizmetleri Başkanlığı</a:t>
            </a:r>
          </a:p>
        </p:txBody>
      </p:sp>
      <p:sp>
        <p:nvSpPr>
          <p:cNvPr id="8" name="7 Slayt Numarası Yer Tutucusu"/>
          <p:cNvSpPr>
            <a:spLocks noGrp="1"/>
          </p:cNvSpPr>
          <p:nvPr>
            <p:ph type="sldNum" sz="quarter" idx="12"/>
          </p:nvPr>
        </p:nvSpPr>
        <p:spPr/>
        <p:txBody>
          <a:bodyPr/>
          <a:lstStyle/>
          <a:p>
            <a:fld id="{216F07E3-2268-4DE3-9351-58CC78963B01}" type="slidenum">
              <a:rPr lang="tr-TR" smtClean="0"/>
              <a:pPr/>
              <a:t>51</a:t>
            </a:fld>
            <a:endParaRPr lang="tr-TR" dirty="0"/>
          </a:p>
        </p:txBody>
      </p:sp>
      <p:sp>
        <p:nvSpPr>
          <p:cNvPr id="14" name="13 Metin kutusu"/>
          <p:cNvSpPr txBox="1"/>
          <p:nvPr/>
        </p:nvSpPr>
        <p:spPr>
          <a:xfrm>
            <a:off x="7452528" y="1571612"/>
            <a:ext cx="3308852" cy="738652"/>
          </a:xfrm>
          <a:prstGeom prst="rect">
            <a:avLst/>
          </a:prstGeom>
          <a:noFill/>
          <a:ln w="28575">
            <a:solidFill>
              <a:srgbClr val="FF0000"/>
            </a:solidFill>
          </a:ln>
        </p:spPr>
        <p:txBody>
          <a:bodyPr wrap="square" lIns="121908" tIns="60954" rIns="121908" bIns="60954" rtlCol="0">
            <a:spAutoFit/>
          </a:bodyPr>
          <a:lstStyle/>
          <a:p>
            <a:pPr algn="ctr"/>
            <a:r>
              <a:rPr lang="tr-TR" sz="2000" dirty="0"/>
              <a:t>İlgi Olması Durumunda Metnin Başlangıç Noktası </a:t>
            </a:r>
          </a:p>
        </p:txBody>
      </p:sp>
      <p:sp>
        <p:nvSpPr>
          <p:cNvPr id="12" name="11 Metin kutusu"/>
          <p:cNvSpPr txBox="1"/>
          <p:nvPr/>
        </p:nvSpPr>
        <p:spPr>
          <a:xfrm>
            <a:off x="9667106" y="4572008"/>
            <a:ext cx="1238097" cy="323153"/>
          </a:xfrm>
          <a:prstGeom prst="rect">
            <a:avLst/>
          </a:prstGeom>
          <a:ln w="57150">
            <a:solidFill>
              <a:srgbClr val="FF0000"/>
            </a:solidFill>
          </a:ln>
        </p:spPr>
        <p:style>
          <a:lnRef idx="2">
            <a:schemeClr val="accent2"/>
          </a:lnRef>
          <a:fillRef idx="1">
            <a:schemeClr val="lt1"/>
          </a:fillRef>
          <a:effectRef idx="0">
            <a:schemeClr val="accent2"/>
          </a:effectRef>
          <a:fontRef idx="minor">
            <a:schemeClr val="dk1"/>
          </a:fontRef>
        </p:style>
        <p:txBody>
          <a:bodyPr wrap="square" lIns="121908" tIns="60954" rIns="121908" bIns="60954" rtlCol="0" anchor="ctr">
            <a:spAutoFit/>
          </a:bodyPr>
          <a:lstStyle/>
          <a:p>
            <a:pPr algn="ctr"/>
            <a:r>
              <a:rPr lang="tr-TR" sz="1300" b="1" dirty="0"/>
              <a:t>1 </a:t>
            </a:r>
            <a:r>
              <a:rPr lang="tr-TR" sz="1300" b="1" dirty="0" smtClean="0"/>
              <a:t>Satır Boşluk</a:t>
            </a:r>
            <a:endParaRPr lang="tr-TR" sz="1300" b="1" dirty="0"/>
          </a:p>
        </p:txBody>
      </p:sp>
      <p:cxnSp>
        <p:nvCxnSpPr>
          <p:cNvPr id="15" name="19 Düz Ok Bağlayıcısı"/>
          <p:cNvCxnSpPr/>
          <p:nvPr/>
        </p:nvCxnSpPr>
        <p:spPr>
          <a:xfrm rot="5400000">
            <a:off x="9275255" y="4749545"/>
            <a:ext cx="357191" cy="2117"/>
          </a:xfrm>
          <a:prstGeom prst="straightConnector1">
            <a:avLst/>
          </a:prstGeom>
          <a:ln w="3810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9" presetClass="entr" presetSubtype="0" fill="hold" nodeType="withEffect">
                                  <p:stCondLst>
                                    <p:cond delay="0"/>
                                  </p:stCondLst>
                                  <p:childTnLst>
                                    <p:set>
                                      <p:cBhvr>
                                        <p:cTn id="8" dur="1" fill="hold">
                                          <p:stCondLst>
                                            <p:cond delay="0"/>
                                          </p:stCondLst>
                                        </p:cTn>
                                        <p:tgtEl>
                                          <p:spTgt spid="15"/>
                                        </p:tgtEl>
                                        <p:attrNameLst>
                                          <p:attrName>style.visibility</p:attrName>
                                        </p:attrNameLst>
                                      </p:cBhvr>
                                      <p:to>
                                        <p:strVal val="visible"/>
                                      </p:to>
                                    </p:set>
                                    <p:animEffect transition="in" filter="dissolve">
                                      <p:cBhvr>
                                        <p:cTn id="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20" name="Picture 3" descr="C:\Users\selda.sayin\Desktop\2.png"/>
          <p:cNvPicPr>
            <a:picLocks noGrp="1" noChangeAspect="1" noChangeArrowheads="1"/>
          </p:cNvPicPr>
          <p:nvPr>
            <p:ph sz="half" idx="2"/>
          </p:nvPr>
        </p:nvPicPr>
        <p:blipFill>
          <a:blip r:embed="rId4"/>
          <a:srcRect/>
          <a:stretch>
            <a:fillRect/>
          </a:stretch>
        </p:blipFill>
        <p:spPr bwMode="auto">
          <a:xfrm>
            <a:off x="6238081" y="2316337"/>
            <a:ext cx="5342731" cy="3069518"/>
          </a:xfrm>
          <a:prstGeom prst="rect">
            <a:avLst/>
          </a:prstGeom>
          <a:noFill/>
          <a:ln w="57150">
            <a:solidFill>
              <a:srgbClr val="FF0000"/>
            </a:solidFill>
          </a:ln>
        </p:spPr>
      </p:pic>
      <p:sp>
        <p:nvSpPr>
          <p:cNvPr id="6" name="5 Başlık"/>
          <p:cNvSpPr>
            <a:spLocks noGrp="1"/>
          </p:cNvSpPr>
          <p:nvPr>
            <p:ph type="title"/>
          </p:nvPr>
        </p:nvSpPr>
        <p:spPr/>
        <p:txBody>
          <a:bodyPr anchor="t">
            <a:normAutofit/>
          </a:bodyPr>
          <a:lstStyle/>
          <a:p>
            <a:r>
              <a:rPr lang="tr-TR" sz="4400" b="1" dirty="0">
                <a:solidFill>
                  <a:srgbClr val="FF0000"/>
                </a:solidFill>
              </a:rPr>
              <a:t>METİN</a:t>
            </a:r>
            <a:endParaRPr lang="tr-TR" sz="2400" b="1" dirty="0">
              <a:solidFill>
                <a:srgbClr val="FF0000"/>
              </a:solidFill>
            </a:endParaRPr>
          </a:p>
        </p:txBody>
      </p:sp>
      <p:sp>
        <p:nvSpPr>
          <p:cNvPr id="7" name="6 İçerik Yer Tutucusu"/>
          <p:cNvSpPr>
            <a:spLocks noGrp="1"/>
          </p:cNvSpPr>
          <p:nvPr>
            <p:ph sz="half" idx="1"/>
          </p:nvPr>
        </p:nvSpPr>
        <p:spPr/>
        <p:txBody>
          <a:bodyPr>
            <a:normAutofit lnSpcReduction="10000"/>
          </a:bodyPr>
          <a:lstStyle/>
          <a:p>
            <a:pPr algn="just"/>
            <a:r>
              <a:rPr lang="tr-TR" sz="2400" dirty="0"/>
              <a:t>Noktalama işaretleri kendinden önce gelen harfe bitişik yazılır</a:t>
            </a:r>
          </a:p>
          <a:p>
            <a:pPr marL="0" indent="0" algn="just">
              <a:buNone/>
            </a:pPr>
            <a:endParaRPr lang="tr-TR" sz="2400" dirty="0"/>
          </a:p>
          <a:p>
            <a:pPr algn="just"/>
            <a:r>
              <a:rPr lang="tr-TR" sz="2400" dirty="0"/>
              <a:t>Paragrafa </a:t>
            </a:r>
            <a:r>
              <a:rPr lang="tr-TR" sz="2400" b="1" dirty="0">
                <a:solidFill>
                  <a:srgbClr val="FF0000"/>
                </a:solidFill>
              </a:rPr>
              <a:t>1,25 cm </a:t>
            </a:r>
            <a:r>
              <a:rPr lang="tr-TR" sz="2400" dirty="0"/>
              <a:t>içeriden başlanır ve metin </a:t>
            </a:r>
            <a:r>
              <a:rPr lang="tr-TR" sz="2400" b="1" dirty="0">
                <a:solidFill>
                  <a:srgbClr val="FF0000"/>
                </a:solidFill>
              </a:rPr>
              <a:t>iki yana </a:t>
            </a:r>
            <a:r>
              <a:rPr lang="tr-TR" sz="2400" b="1" dirty="0" smtClean="0">
                <a:solidFill>
                  <a:srgbClr val="FF0000"/>
                </a:solidFill>
              </a:rPr>
              <a:t>hizalanır</a:t>
            </a:r>
            <a:endParaRPr lang="tr-TR" sz="2400" b="1" dirty="0">
              <a:solidFill>
                <a:srgbClr val="FF0000"/>
              </a:solidFill>
            </a:endParaRPr>
          </a:p>
          <a:p>
            <a:pPr algn="just">
              <a:buNone/>
            </a:pPr>
            <a:endParaRPr lang="tr-TR" sz="2400" dirty="0"/>
          </a:p>
          <a:p>
            <a:pPr algn="just"/>
            <a:r>
              <a:rPr lang="tr-TR" sz="2400" dirty="0"/>
              <a:t>Paragraflar arasında satır boşluğu bırakılmaz</a:t>
            </a:r>
          </a:p>
          <a:p>
            <a:pPr algn="just"/>
            <a:endParaRPr lang="tr-TR" sz="2400" dirty="0"/>
          </a:p>
          <a:p>
            <a:pPr algn="just"/>
            <a:r>
              <a:rPr lang="tr-TR" sz="2400" dirty="0"/>
              <a:t>İhtiyaç duyulması halinde paragraflar </a:t>
            </a:r>
            <a:r>
              <a:rPr lang="tr-TR" sz="2400" b="1" dirty="0">
                <a:solidFill>
                  <a:srgbClr val="FF0000"/>
                </a:solidFill>
              </a:rPr>
              <a:t>harf veya rakam </a:t>
            </a:r>
            <a:r>
              <a:rPr lang="tr-TR" sz="2400" dirty="0"/>
              <a:t>ile sıralanabilir</a:t>
            </a:r>
          </a:p>
          <a:p>
            <a:pPr algn="just">
              <a:buNone/>
            </a:pPr>
            <a:endParaRPr lang="tr-TR" sz="2000" dirty="0"/>
          </a:p>
          <a:p>
            <a:pPr algn="just"/>
            <a:endParaRPr lang="tr-TR" sz="2400" dirty="0"/>
          </a:p>
        </p:txBody>
      </p:sp>
      <p:sp>
        <p:nvSpPr>
          <p:cNvPr id="9" name="8 Altbilgi Yer Tutucusu"/>
          <p:cNvSpPr>
            <a:spLocks noGrp="1"/>
          </p:cNvSpPr>
          <p:nvPr>
            <p:ph type="ftr" sz="quarter" idx="11"/>
          </p:nvPr>
        </p:nvSpPr>
        <p:spPr/>
        <p:txBody>
          <a:bodyPr/>
          <a:lstStyle/>
          <a:p>
            <a:r>
              <a:rPr lang="tr-TR" dirty="0"/>
              <a:t>Personel Hizmetleri Başkanlığı</a:t>
            </a:r>
          </a:p>
        </p:txBody>
      </p:sp>
      <p:sp>
        <p:nvSpPr>
          <p:cNvPr id="8" name="7 Slayt Numarası Yer Tutucusu"/>
          <p:cNvSpPr>
            <a:spLocks noGrp="1"/>
          </p:cNvSpPr>
          <p:nvPr>
            <p:ph type="sldNum" sz="quarter" idx="12"/>
          </p:nvPr>
        </p:nvSpPr>
        <p:spPr/>
        <p:txBody>
          <a:bodyPr/>
          <a:lstStyle/>
          <a:p>
            <a:fld id="{216F07E3-2268-4DE3-9351-58CC78963B01}" type="slidenum">
              <a:rPr lang="tr-TR" smtClean="0"/>
              <a:pPr/>
              <a:t>52</a:t>
            </a:fld>
            <a:endParaRPr lang="tr-TR" dirty="0"/>
          </a:p>
        </p:txBody>
      </p:sp>
      <p:sp>
        <p:nvSpPr>
          <p:cNvPr id="13" name="Oval Belirtme Çizgisi 12"/>
          <p:cNvSpPr/>
          <p:nvPr/>
        </p:nvSpPr>
        <p:spPr>
          <a:xfrm>
            <a:off x="7218569" y="5793072"/>
            <a:ext cx="4031923" cy="666183"/>
          </a:xfrm>
          <a:prstGeom prst="wedgeEllipseCallout">
            <a:avLst>
              <a:gd name="adj1" fmla="val -57134"/>
              <a:gd name="adj2" fmla="val -298260"/>
            </a:avLst>
          </a:prstGeom>
          <a:noFill/>
          <a:ln/>
        </p:spPr>
        <p:style>
          <a:lnRef idx="2">
            <a:schemeClr val="accent2"/>
          </a:lnRef>
          <a:fillRef idx="1">
            <a:schemeClr val="lt1"/>
          </a:fillRef>
          <a:effectRef idx="0">
            <a:schemeClr val="accent2"/>
          </a:effectRef>
          <a:fontRef idx="minor">
            <a:schemeClr val="dk1"/>
          </a:fontRef>
        </p:style>
        <p:txBody>
          <a:bodyPr lIns="121908" tIns="60954" rIns="121908" bIns="60954" rtlCol="0" anchor="ctr"/>
          <a:lstStyle/>
          <a:p>
            <a:pPr algn="ctr"/>
            <a:r>
              <a:rPr lang="tr-TR" sz="1900" dirty="0"/>
              <a:t>1,25 cm içeriden başlar</a:t>
            </a:r>
          </a:p>
        </p:txBody>
      </p:sp>
      <p:cxnSp>
        <p:nvCxnSpPr>
          <p:cNvPr id="14" name="13 Düz Ok Bağlayıcısı"/>
          <p:cNvCxnSpPr/>
          <p:nvPr/>
        </p:nvCxnSpPr>
        <p:spPr>
          <a:xfrm>
            <a:off x="6738148" y="3929066"/>
            <a:ext cx="329721" cy="1588"/>
          </a:xfrm>
          <a:prstGeom prst="straightConnector1">
            <a:avLst/>
          </a:prstGeom>
          <a:ln w="1905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15" name="8 Metin kutusu"/>
          <p:cNvSpPr txBox="1"/>
          <p:nvPr/>
        </p:nvSpPr>
        <p:spPr>
          <a:xfrm>
            <a:off x="7218569" y="1334510"/>
            <a:ext cx="3339688" cy="738652"/>
          </a:xfrm>
          <a:prstGeom prst="rect">
            <a:avLst/>
          </a:prstGeom>
          <a:noFill/>
          <a:ln w="28575">
            <a:solidFill>
              <a:srgbClr val="FF0000"/>
            </a:solidFill>
          </a:ln>
        </p:spPr>
        <p:txBody>
          <a:bodyPr wrap="square" lIns="121908" tIns="60954" rIns="121908" bIns="60954" rtlCol="0">
            <a:spAutoFit/>
          </a:bodyPr>
          <a:lstStyle/>
          <a:p>
            <a:pPr algn="ctr"/>
            <a:r>
              <a:rPr lang="tr-TR" sz="2000" dirty="0"/>
              <a:t>İlgi Olmaması Durumunda Metnin Başlangıç Noktası </a:t>
            </a:r>
          </a:p>
        </p:txBody>
      </p:sp>
      <p:sp>
        <p:nvSpPr>
          <p:cNvPr id="17" name="11 Metin kutusu"/>
          <p:cNvSpPr txBox="1"/>
          <p:nvPr/>
        </p:nvSpPr>
        <p:spPr>
          <a:xfrm>
            <a:off x="9671425" y="3647884"/>
            <a:ext cx="1238097" cy="323153"/>
          </a:xfrm>
          <a:prstGeom prst="rect">
            <a:avLst/>
          </a:prstGeom>
          <a:ln>
            <a:solidFill>
              <a:srgbClr val="FF0000"/>
            </a:solidFill>
          </a:ln>
        </p:spPr>
        <p:style>
          <a:lnRef idx="2">
            <a:schemeClr val="accent2"/>
          </a:lnRef>
          <a:fillRef idx="1">
            <a:schemeClr val="lt1"/>
          </a:fillRef>
          <a:effectRef idx="0">
            <a:schemeClr val="accent2"/>
          </a:effectRef>
          <a:fontRef idx="minor">
            <a:schemeClr val="dk1"/>
          </a:fontRef>
        </p:style>
        <p:txBody>
          <a:bodyPr wrap="square" lIns="121908" tIns="60954" rIns="121908" bIns="60954" rtlCol="0" anchor="ctr">
            <a:spAutoFit/>
          </a:bodyPr>
          <a:lstStyle/>
          <a:p>
            <a:pPr algn="ctr"/>
            <a:r>
              <a:rPr lang="tr-TR" sz="1300" b="1" dirty="0"/>
              <a:t>2 </a:t>
            </a:r>
            <a:r>
              <a:rPr lang="tr-TR" sz="1300" b="1" dirty="0" smtClean="0"/>
              <a:t>Satır Boşluk</a:t>
            </a:r>
            <a:endParaRPr lang="tr-TR" sz="1300" b="1" dirty="0"/>
          </a:p>
        </p:txBody>
      </p:sp>
      <p:cxnSp>
        <p:nvCxnSpPr>
          <p:cNvPr id="21" name="19 Düz Ok Bağlayıcısı"/>
          <p:cNvCxnSpPr/>
          <p:nvPr/>
        </p:nvCxnSpPr>
        <p:spPr>
          <a:xfrm rot="5400000">
            <a:off x="8775189" y="3820851"/>
            <a:ext cx="357191" cy="2117"/>
          </a:xfrm>
          <a:prstGeom prst="straightConnector1">
            <a:avLst/>
          </a:prstGeom>
          <a:ln w="3810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2" name="13 Düz Ok Bağlayıcısı"/>
          <p:cNvCxnSpPr/>
          <p:nvPr/>
        </p:nvCxnSpPr>
        <p:spPr>
          <a:xfrm>
            <a:off x="6323254" y="3929066"/>
            <a:ext cx="329721" cy="1588"/>
          </a:xfrm>
          <a:prstGeom prst="straightConnector1">
            <a:avLst/>
          </a:prstGeom>
          <a:ln w="1905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3" name="Metin kutusu 2"/>
          <p:cNvSpPr txBox="1"/>
          <p:nvPr/>
        </p:nvSpPr>
        <p:spPr>
          <a:xfrm>
            <a:off x="6264174" y="3299355"/>
            <a:ext cx="353943" cy="508124"/>
          </a:xfrm>
          <a:prstGeom prst="rect">
            <a:avLst/>
          </a:prstGeom>
          <a:noFill/>
        </p:spPr>
        <p:txBody>
          <a:bodyPr vert="vert270" wrap="square" rtlCol="0">
            <a:spAutoFit/>
          </a:bodyPr>
          <a:lstStyle/>
          <a:p>
            <a:r>
              <a:rPr lang="tr-TR" sz="1100" dirty="0" smtClean="0">
                <a:solidFill>
                  <a:srgbClr val="FF0000"/>
                </a:solidFill>
              </a:rPr>
              <a:t>2,5 cm</a:t>
            </a:r>
            <a:endParaRPr lang="tr-TR" sz="1100" dirty="0">
              <a:solidFill>
                <a:srgbClr val="FF0000"/>
              </a:solidFill>
            </a:endParaRPr>
          </a:p>
        </p:txBody>
      </p:sp>
      <p:sp>
        <p:nvSpPr>
          <p:cNvPr id="16" name="Metin kutusu 15"/>
          <p:cNvSpPr txBox="1"/>
          <p:nvPr/>
        </p:nvSpPr>
        <p:spPr>
          <a:xfrm>
            <a:off x="6738148" y="3043658"/>
            <a:ext cx="353943" cy="809633"/>
          </a:xfrm>
          <a:prstGeom prst="rect">
            <a:avLst/>
          </a:prstGeom>
          <a:noFill/>
        </p:spPr>
        <p:txBody>
          <a:bodyPr vert="vert270" wrap="square" rtlCol="0">
            <a:spAutoFit/>
          </a:bodyPr>
          <a:lstStyle/>
          <a:p>
            <a:r>
              <a:rPr lang="tr-TR" sz="1100" dirty="0" smtClean="0">
                <a:solidFill>
                  <a:srgbClr val="FF0000"/>
                </a:solidFill>
              </a:rPr>
              <a:t>1,25 cm</a:t>
            </a:r>
            <a:endParaRPr lang="tr-TR" sz="1100" dirty="0">
              <a:solidFill>
                <a:srgbClr val="FF0000"/>
              </a:solidFill>
            </a:endParaRPr>
          </a:p>
        </p:txBody>
      </p:sp>
    </p:spTree>
    <p:extLst>
      <p:ext uri="{BB962C8B-B14F-4D97-AF65-F5344CB8AC3E}">
        <p14:creationId xmlns:p14="http://schemas.microsoft.com/office/powerpoint/2010/main" val="196818317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childTnLst>
                                </p:cTn>
                              </p:par>
                              <p:par>
                                <p:cTn id="7" presetID="9" presetClass="entr" presetSubtype="0" fill="hold" nodeType="withEffect">
                                  <p:stCondLst>
                                    <p:cond delay="0"/>
                                  </p:stCondLst>
                                  <p:childTnLst>
                                    <p:set>
                                      <p:cBhvr>
                                        <p:cTn id="8" dur="1" fill="hold">
                                          <p:stCondLst>
                                            <p:cond delay="0"/>
                                          </p:stCondLst>
                                        </p:cTn>
                                        <p:tgtEl>
                                          <p:spTgt spid="21"/>
                                        </p:tgtEl>
                                        <p:attrNameLst>
                                          <p:attrName>style.visibility</p:attrName>
                                        </p:attrNameLst>
                                      </p:cBhvr>
                                      <p:to>
                                        <p:strVal val="visible"/>
                                      </p:to>
                                    </p:set>
                                    <p:animEffect transition="in" filter="dissolve">
                                      <p:cBhvr>
                                        <p:cTn id="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METİN </a:t>
            </a:r>
            <a:endParaRPr lang="tr-TR" sz="2400" b="1" dirty="0">
              <a:solidFill>
                <a:srgbClr val="FF0000"/>
              </a:solidFill>
            </a:endParaRPr>
          </a:p>
        </p:txBody>
      </p:sp>
      <p:sp>
        <p:nvSpPr>
          <p:cNvPr id="7" name="6 İçerik Yer Tutucusu"/>
          <p:cNvSpPr>
            <a:spLocks noGrp="1"/>
          </p:cNvSpPr>
          <p:nvPr>
            <p:ph sz="half" idx="1"/>
          </p:nvPr>
        </p:nvSpPr>
        <p:spPr>
          <a:xfrm>
            <a:off x="609521" y="1600201"/>
            <a:ext cx="4088969" cy="4237283"/>
          </a:xfrm>
        </p:spPr>
        <p:txBody>
          <a:bodyPr>
            <a:normAutofit lnSpcReduction="10000"/>
          </a:bodyPr>
          <a:lstStyle/>
          <a:p>
            <a:pPr marL="0" indent="0" algn="ctr">
              <a:buNone/>
            </a:pPr>
            <a:r>
              <a:rPr lang="tr-TR" sz="2400" dirty="0"/>
              <a:t>Birden fazla sayfa tutan üst yazılarda </a:t>
            </a:r>
          </a:p>
          <a:p>
            <a:pPr marL="0" indent="0" algn="ctr">
              <a:buNone/>
            </a:pPr>
            <a:endParaRPr lang="tr-TR" sz="2400" dirty="0"/>
          </a:p>
          <a:p>
            <a:pPr marL="0" indent="0" algn="ctr">
              <a:buNone/>
            </a:pPr>
            <a:r>
              <a:rPr lang="tr-TR" sz="2400" i="1" u="sng" dirty="0"/>
              <a:t>Sayı, tarih, konu, muhatap ve ilgi </a:t>
            </a:r>
            <a:r>
              <a:rPr lang="tr-TR" sz="2400" dirty="0"/>
              <a:t>bilgilerine </a:t>
            </a:r>
            <a:r>
              <a:rPr lang="tr-TR" sz="2400" b="1" dirty="0">
                <a:solidFill>
                  <a:srgbClr val="FF0000"/>
                </a:solidFill>
              </a:rPr>
              <a:t>sadece ilk sayfada</a:t>
            </a:r>
          </a:p>
          <a:p>
            <a:pPr marL="0" indent="0" algn="ctr">
              <a:buNone/>
            </a:pPr>
            <a:endParaRPr lang="tr-TR" sz="2400" b="1" dirty="0">
              <a:solidFill>
                <a:srgbClr val="FF0000"/>
              </a:solidFill>
            </a:endParaRPr>
          </a:p>
          <a:p>
            <a:pPr marL="0" indent="0" algn="ctr">
              <a:buNone/>
            </a:pPr>
            <a:r>
              <a:rPr lang="tr-TR" sz="2400" i="1" u="sng" dirty="0"/>
              <a:t>İmza, ek, dağıtım ve iletişim </a:t>
            </a:r>
            <a:r>
              <a:rPr lang="tr-TR" sz="2400" dirty="0"/>
              <a:t>bilgilerine ise </a:t>
            </a:r>
            <a:r>
              <a:rPr lang="tr-TR" sz="2400" b="1" dirty="0">
                <a:solidFill>
                  <a:srgbClr val="FF0000"/>
                </a:solidFill>
              </a:rPr>
              <a:t>sadece son sayfada </a:t>
            </a:r>
          </a:p>
          <a:p>
            <a:pPr marL="0" indent="0" algn="ctr">
              <a:buNone/>
            </a:pPr>
            <a:r>
              <a:rPr lang="tr-TR" sz="2400" dirty="0"/>
              <a:t>yer verilir </a:t>
            </a:r>
          </a:p>
          <a:p>
            <a:pPr marL="0" indent="0" algn="just">
              <a:buNone/>
            </a:pPr>
            <a:endParaRPr lang="tr-TR" sz="2400" dirty="0"/>
          </a:p>
          <a:p>
            <a:pPr algn="just"/>
            <a:endParaRPr lang="tr-TR" sz="2400"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53</a:t>
            </a:fld>
            <a:endParaRPr lang="tr-TR" dirty="0"/>
          </a:p>
        </p:txBody>
      </p:sp>
      <p:pic>
        <p:nvPicPr>
          <p:cNvPr id="10" name="Picture 2" descr="C:\Users\selda.sayin\Desktop\selda resmi yazı sunum\Resmi Yazışma Resimler\Selda Hanım Ayıklama-12.jpg"/>
          <p:cNvPicPr>
            <a:picLocks noGrp="1" noChangeAspect="1" noChangeArrowheads="1"/>
          </p:cNvPicPr>
          <p:nvPr>
            <p:ph sz="half" idx="2"/>
          </p:nvPr>
        </p:nvPicPr>
        <p:blipFill>
          <a:blip r:embed="rId4" cstate="print"/>
          <a:srcRect/>
          <a:stretch>
            <a:fillRect/>
          </a:stretch>
        </p:blipFill>
        <p:spPr bwMode="auto">
          <a:xfrm>
            <a:off x="4943078" y="1930385"/>
            <a:ext cx="3225338" cy="4257692"/>
          </a:xfrm>
          <a:prstGeom prst="rect">
            <a:avLst/>
          </a:prstGeom>
          <a:noFill/>
          <a:ln w="28575">
            <a:solidFill>
              <a:srgbClr val="FF0000"/>
            </a:solidFill>
          </a:ln>
        </p:spPr>
      </p:pic>
      <p:pic>
        <p:nvPicPr>
          <p:cNvPr id="11" name="Picture 3" descr="C:\Users\selda.sayin\Desktop\selda resmi yazı sunum\Resmi Yazışma Resimler\Selda Hanım Ayıklama-13.jpg"/>
          <p:cNvPicPr>
            <a:picLocks noChangeAspect="1" noChangeArrowheads="1"/>
          </p:cNvPicPr>
          <p:nvPr/>
        </p:nvPicPr>
        <p:blipFill>
          <a:blip r:embed="rId5" cstate="print"/>
          <a:srcRect/>
          <a:stretch>
            <a:fillRect/>
          </a:stretch>
        </p:blipFill>
        <p:spPr bwMode="auto">
          <a:xfrm>
            <a:off x="8413004" y="1930385"/>
            <a:ext cx="3146042" cy="4257692"/>
          </a:xfrm>
          <a:prstGeom prst="rect">
            <a:avLst/>
          </a:prstGeom>
          <a:noFill/>
          <a:ln w="28575">
            <a:solidFill>
              <a:srgbClr val="FF0000"/>
            </a:solidFill>
          </a:ln>
        </p:spPr>
      </p:pic>
      <p:sp>
        <p:nvSpPr>
          <p:cNvPr id="14" name="8 Metin kutusu"/>
          <p:cNvSpPr txBox="1"/>
          <p:nvPr/>
        </p:nvSpPr>
        <p:spPr>
          <a:xfrm>
            <a:off x="5644602" y="1255555"/>
            <a:ext cx="5047628" cy="492443"/>
          </a:xfrm>
          <a:prstGeom prst="rect">
            <a:avLst/>
          </a:prstGeom>
          <a:noFill/>
          <a:ln w="19050">
            <a:solidFill>
              <a:srgbClr val="FF0000"/>
            </a:solidFill>
          </a:ln>
        </p:spPr>
        <p:txBody>
          <a:bodyPr wrap="square" lIns="121908" tIns="60954" rIns="121908" bIns="60954" rtlCol="0">
            <a:spAutoFit/>
          </a:bodyPr>
          <a:lstStyle/>
          <a:p>
            <a:pPr algn="ctr"/>
            <a:r>
              <a:rPr lang="tr-TR" dirty="0"/>
              <a:t>Birden Fazla Sayfalı Belge Örneği</a:t>
            </a:r>
          </a:p>
        </p:txBody>
      </p:sp>
      <p:sp>
        <p:nvSpPr>
          <p:cNvPr id="3" name="Yuvarlatılmış Dikdörtgen 2"/>
          <p:cNvSpPr/>
          <p:nvPr/>
        </p:nvSpPr>
        <p:spPr>
          <a:xfrm>
            <a:off x="4583038" y="2204864"/>
            <a:ext cx="3829966" cy="792088"/>
          </a:xfrm>
          <a:prstGeom prst="roundRect">
            <a:avLst/>
          </a:prstGeom>
          <a:noFill/>
          <a:ln w="76200">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tr-TR"/>
          </a:p>
        </p:txBody>
      </p:sp>
      <p:sp>
        <p:nvSpPr>
          <p:cNvPr id="12" name="Yuvarlatılmış Dikdörtgen 11"/>
          <p:cNvSpPr/>
          <p:nvPr/>
        </p:nvSpPr>
        <p:spPr>
          <a:xfrm>
            <a:off x="8071042" y="3165226"/>
            <a:ext cx="3829966" cy="3106988"/>
          </a:xfrm>
          <a:prstGeom prst="roundRect">
            <a:avLst/>
          </a:prstGeom>
          <a:noFill/>
          <a:ln w="76200">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tr-TR"/>
          </a:p>
        </p:txBody>
      </p:sp>
    </p:spTree>
    <p:extLst>
      <p:ext uri="{BB962C8B-B14F-4D97-AF65-F5344CB8AC3E}">
        <p14:creationId xmlns:p14="http://schemas.microsoft.com/office/powerpoint/2010/main" val="263386366"/>
      </p:ext>
    </p:extLst>
  </p:cSld>
  <p:clrMapOvr>
    <a:masterClrMapping/>
  </p:clrMapOvr>
  <p:transition spd="slow">
    <p:push dir="u"/>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METİN </a:t>
            </a:r>
            <a:endParaRPr lang="tr-TR" sz="2400" b="1" dirty="0">
              <a:solidFill>
                <a:srgbClr val="FF0000"/>
              </a:solidFill>
            </a:endParaRPr>
          </a:p>
        </p:txBody>
      </p:sp>
      <p:sp>
        <p:nvSpPr>
          <p:cNvPr id="7" name="6 İçerik Yer Tutucusu"/>
          <p:cNvSpPr>
            <a:spLocks noGrp="1"/>
          </p:cNvSpPr>
          <p:nvPr>
            <p:ph idx="1"/>
          </p:nvPr>
        </p:nvSpPr>
        <p:spPr/>
        <p:txBody>
          <a:bodyPr>
            <a:normAutofit lnSpcReduction="10000"/>
          </a:bodyPr>
          <a:lstStyle/>
          <a:p>
            <a:pPr algn="just"/>
            <a:r>
              <a:rPr lang="tr-TR" sz="2800" dirty="0" smtClean="0"/>
              <a:t>Metin </a:t>
            </a:r>
            <a:r>
              <a:rPr lang="tr-TR" sz="2800" dirty="0"/>
              <a:t>içinde geçen sayılar rakamla veya harfle yazılabilir. Gerekli görülmesi hâlinde sayılar rakamla yazıldıktan sonra parantez içinde harfle de gösterilebilir. </a:t>
            </a:r>
          </a:p>
          <a:p>
            <a:pPr marL="0" indent="0" algn="just">
              <a:buNone/>
            </a:pPr>
            <a:endParaRPr lang="tr-TR" sz="2800" dirty="0"/>
          </a:p>
          <a:p>
            <a:pPr algn="just"/>
            <a:r>
              <a:rPr lang="tr-TR" sz="2800" dirty="0" smtClean="0"/>
              <a:t>Dört </a:t>
            </a:r>
            <a:r>
              <a:rPr lang="tr-TR" sz="2800" dirty="0"/>
              <a:t>ve dörtten çok haneli sayılar sondan sayılmak üzere üçlü gruplara ayrılarak yazılır ve araya nokta işareti konulur </a:t>
            </a:r>
          </a:p>
          <a:p>
            <a:pPr marL="0" indent="0" algn="ctr">
              <a:buNone/>
            </a:pPr>
            <a:r>
              <a:rPr lang="tr-TR" sz="2800" b="1" dirty="0">
                <a:solidFill>
                  <a:srgbClr val="FF0000"/>
                </a:solidFill>
              </a:rPr>
              <a:t>(Örnek: 1.452; 25.126; 326.197)</a:t>
            </a:r>
          </a:p>
          <a:p>
            <a:pPr algn="just"/>
            <a:endParaRPr lang="tr-TR" sz="2800" b="1" dirty="0">
              <a:solidFill>
                <a:srgbClr val="FF0000"/>
              </a:solidFill>
            </a:endParaRPr>
          </a:p>
          <a:p>
            <a:pPr algn="just"/>
            <a:r>
              <a:rPr lang="tr-TR" sz="2800" dirty="0"/>
              <a:t>Sayılarda kesirler virgül ile ayrılır </a:t>
            </a:r>
          </a:p>
          <a:p>
            <a:pPr marL="0" indent="0" algn="ctr">
              <a:buNone/>
            </a:pPr>
            <a:r>
              <a:rPr lang="tr-TR" sz="2800" b="1" dirty="0">
                <a:solidFill>
                  <a:srgbClr val="FF0000"/>
                </a:solidFill>
              </a:rPr>
              <a:t>(Örnek: 45,72)</a:t>
            </a:r>
          </a:p>
          <a:p>
            <a:pPr algn="just"/>
            <a:endParaRPr lang="tr-TR" sz="2400"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54</a:t>
            </a:fld>
            <a:endParaRPr lang="tr-TR" dirty="0"/>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METİN </a:t>
            </a:r>
            <a:endParaRPr lang="tr-TR" sz="2400" b="1" dirty="0">
              <a:solidFill>
                <a:srgbClr val="FF0000"/>
              </a:solidFill>
            </a:endParaRPr>
          </a:p>
        </p:txBody>
      </p:sp>
      <p:sp>
        <p:nvSpPr>
          <p:cNvPr id="7" name="6 İçerik Yer Tutucusu"/>
          <p:cNvSpPr>
            <a:spLocks noGrp="1"/>
          </p:cNvSpPr>
          <p:nvPr>
            <p:ph sz="half" idx="1"/>
          </p:nvPr>
        </p:nvSpPr>
        <p:spPr/>
        <p:txBody>
          <a:bodyPr anchor="ctr">
            <a:noAutofit/>
          </a:bodyPr>
          <a:lstStyle/>
          <a:p>
            <a:pPr algn="just"/>
            <a:r>
              <a:rPr lang="tr-TR" sz="2800" dirty="0"/>
              <a:t>Belge, Türk Dil Kurumu tarafından hazırlanan </a:t>
            </a:r>
            <a:r>
              <a:rPr lang="tr-TR" sz="2800" b="1" dirty="0">
                <a:solidFill>
                  <a:srgbClr val="FF0000"/>
                </a:solidFill>
              </a:rPr>
              <a:t>Yazım Kılavuzu </a:t>
            </a:r>
            <a:r>
              <a:rPr lang="tr-TR" sz="2800" dirty="0"/>
              <a:t>ve </a:t>
            </a:r>
            <a:r>
              <a:rPr lang="tr-TR" sz="2800" b="1" dirty="0">
                <a:solidFill>
                  <a:srgbClr val="FF0000"/>
                </a:solidFill>
              </a:rPr>
              <a:t>Türkçe Sözlük</a:t>
            </a:r>
            <a:r>
              <a:rPr lang="tr-TR" sz="2800" dirty="0"/>
              <a:t> esas alınarak dil bilgisi kurallarına göre anlamlı ve özlü olarak yazılır</a:t>
            </a:r>
          </a:p>
          <a:p>
            <a:pPr algn="just">
              <a:buNone/>
            </a:pPr>
            <a:endParaRPr lang="tr-TR" sz="2400" dirty="0"/>
          </a:p>
        </p:txBody>
      </p:sp>
      <p:pic>
        <p:nvPicPr>
          <p:cNvPr id="8194" name="Picture 2" descr="C:\Users\selda.sayin\Desktop\TDK.png"/>
          <p:cNvPicPr>
            <a:picLocks noGrp="1" noChangeAspect="1" noChangeArrowheads="1"/>
          </p:cNvPicPr>
          <p:nvPr>
            <p:ph sz="half" idx="2"/>
          </p:nvPr>
        </p:nvPicPr>
        <p:blipFill>
          <a:blip r:embed="rId4"/>
          <a:srcRect/>
          <a:stretch>
            <a:fillRect/>
          </a:stretch>
        </p:blipFill>
        <p:spPr bwMode="auto">
          <a:xfrm>
            <a:off x="6196793" y="1916833"/>
            <a:ext cx="5384099" cy="3273195"/>
          </a:xfrm>
          <a:prstGeom prst="rect">
            <a:avLst/>
          </a:prstGeom>
          <a:noFill/>
        </p:spPr>
      </p:pic>
      <p:sp>
        <p:nvSpPr>
          <p:cNvPr id="8" name="7 Slayt Numarası Yer Tutucusu"/>
          <p:cNvSpPr>
            <a:spLocks noGrp="1"/>
          </p:cNvSpPr>
          <p:nvPr>
            <p:ph type="sldNum" sz="quarter" idx="12"/>
          </p:nvPr>
        </p:nvSpPr>
        <p:spPr/>
        <p:txBody>
          <a:bodyPr/>
          <a:lstStyle/>
          <a:p>
            <a:fld id="{216F07E3-2268-4DE3-9351-58CC78963B01}" type="slidenum">
              <a:rPr lang="tr-TR" smtClean="0"/>
              <a:pPr/>
              <a:t>55</a:t>
            </a:fld>
            <a:endParaRPr lang="tr-TR"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METİN </a:t>
            </a:r>
            <a:endParaRPr lang="tr-TR" sz="2400" b="1" dirty="0">
              <a:solidFill>
                <a:srgbClr val="FF0000"/>
              </a:solidFill>
            </a:endParaRPr>
          </a:p>
        </p:txBody>
      </p:sp>
      <p:sp>
        <p:nvSpPr>
          <p:cNvPr id="7" name="6 İçerik Yer Tutucusu"/>
          <p:cNvSpPr>
            <a:spLocks noGrp="1"/>
          </p:cNvSpPr>
          <p:nvPr>
            <p:ph sz="half" idx="1"/>
          </p:nvPr>
        </p:nvSpPr>
        <p:spPr/>
        <p:txBody>
          <a:bodyPr>
            <a:noAutofit/>
          </a:bodyPr>
          <a:lstStyle/>
          <a:p>
            <a:pPr algn="just"/>
            <a:r>
              <a:rPr lang="tr-TR" sz="2400" dirty="0"/>
              <a:t>Belge içinde zorunlu olmadıkça yabancı kelimeye yer verilmez, verildiği durumda ise parantez içinde anlamı belirtilir</a:t>
            </a:r>
          </a:p>
          <a:p>
            <a:pPr algn="just">
              <a:buNone/>
            </a:pPr>
            <a:endParaRPr lang="tr-TR" sz="2400" dirty="0"/>
          </a:p>
          <a:p>
            <a:pPr algn="just"/>
            <a:r>
              <a:rPr lang="tr-TR" sz="2400" dirty="0"/>
              <a:t>Muhatabı yabancı ülke veya uluslararası kuruluş olan resmi yazışmalarda yabancı dil kullanılabilir. Bu durumda belge varsa uluslararası yazışma usullerine göre oluşturulabilir</a:t>
            </a:r>
          </a:p>
          <a:p>
            <a:pPr marL="0" indent="0" algn="just">
              <a:buNone/>
            </a:pPr>
            <a:endParaRPr lang="tr-TR" sz="2400" dirty="0"/>
          </a:p>
          <a:p>
            <a:pPr algn="just"/>
            <a:endParaRPr lang="tr-TR" sz="2400" dirty="0"/>
          </a:p>
        </p:txBody>
      </p:sp>
      <p:sp>
        <p:nvSpPr>
          <p:cNvPr id="2" name="İçerik Yer Tutucusu 1"/>
          <p:cNvSpPr>
            <a:spLocks noGrp="1"/>
          </p:cNvSpPr>
          <p:nvPr>
            <p:ph sz="half" idx="2"/>
          </p:nvPr>
        </p:nvSpPr>
        <p:spPr/>
        <p:txBody>
          <a:bodyPr>
            <a:noAutofit/>
          </a:bodyPr>
          <a:lstStyle/>
          <a:p>
            <a:pPr algn="just"/>
            <a:r>
              <a:rPr lang="tr-TR" sz="2400" dirty="0"/>
              <a:t>Yabancı dille yazılan belgenin el yazısıyla atılan imzalı ya da güvenli elektronik imzalı Türkçe karşılığı da oluşturulur ve idarede kalan nüshasına eklenerek saklanır</a:t>
            </a:r>
          </a:p>
          <a:p>
            <a:pPr algn="just">
              <a:buNone/>
            </a:pPr>
            <a:endParaRPr lang="tr-TR" sz="2400" dirty="0"/>
          </a:p>
          <a:p>
            <a:pPr algn="just"/>
            <a:r>
              <a:rPr lang="tr-TR" sz="2400" dirty="0"/>
              <a:t>Metin içinde kısaltma kullanılacak ise ifadenin ilk kullanıldığı yerde açık biçimi, sonra parantez içinde kısaltma yazılır </a:t>
            </a:r>
          </a:p>
          <a:p>
            <a:pPr marL="0" indent="0" algn="ctr">
              <a:buNone/>
            </a:pPr>
            <a:r>
              <a:rPr lang="tr-TR" sz="2400" b="1" dirty="0">
                <a:solidFill>
                  <a:srgbClr val="FF0000"/>
                </a:solidFill>
              </a:rPr>
              <a:t>Örnek: Türkiye Büyük Millet Meclisi (TBMM)</a:t>
            </a:r>
          </a:p>
          <a:p>
            <a:endParaRPr lang="tr-TR" sz="2400"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56</a:t>
            </a:fld>
            <a:endParaRPr lang="tr-TR" dirty="0"/>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fontScale="90000"/>
          </a:bodyPr>
          <a:lstStyle/>
          <a:p>
            <a:r>
              <a:rPr lang="tr-TR" sz="4400" b="1" dirty="0">
                <a:solidFill>
                  <a:srgbClr val="FF0000"/>
                </a:solidFill>
              </a:rPr>
              <a:t>METİN </a:t>
            </a:r>
            <a:r>
              <a:rPr lang="tr-TR" sz="2400" b="1" dirty="0">
                <a:solidFill>
                  <a:srgbClr val="FF0000"/>
                </a:solidFill>
              </a:rPr>
              <a:t/>
            </a:r>
            <a:br>
              <a:rPr lang="tr-TR" sz="2400" b="1" dirty="0">
                <a:solidFill>
                  <a:srgbClr val="FF0000"/>
                </a:solidFill>
              </a:rPr>
            </a:br>
            <a:endParaRPr lang="tr-TR" sz="2400" b="1" dirty="0">
              <a:solidFill>
                <a:srgbClr val="FF0000"/>
              </a:solidFill>
            </a:endParaRPr>
          </a:p>
        </p:txBody>
      </p:sp>
      <p:sp>
        <p:nvSpPr>
          <p:cNvPr id="7" name="6 İçerik Yer Tutucusu"/>
          <p:cNvSpPr>
            <a:spLocks noGrp="1"/>
          </p:cNvSpPr>
          <p:nvPr>
            <p:ph sz="half" idx="1"/>
          </p:nvPr>
        </p:nvSpPr>
        <p:spPr/>
        <p:txBody>
          <a:bodyPr>
            <a:noAutofit/>
          </a:bodyPr>
          <a:lstStyle/>
          <a:p>
            <a:pPr marL="0" indent="0" algn="just">
              <a:buNone/>
            </a:pPr>
            <a:r>
              <a:rPr lang="tr-TR" sz="2800" dirty="0"/>
              <a:t>	</a:t>
            </a:r>
            <a:endParaRPr lang="tr-TR" sz="2400" b="1" dirty="0">
              <a:solidFill>
                <a:srgbClr val="FF0000"/>
              </a:solidFill>
            </a:endParaRPr>
          </a:p>
        </p:txBody>
      </p:sp>
      <p:sp>
        <p:nvSpPr>
          <p:cNvPr id="10" name="9 Altbilgi Yer Tutucusu"/>
          <p:cNvSpPr>
            <a:spLocks noGrp="1"/>
          </p:cNvSpPr>
          <p:nvPr>
            <p:ph type="ftr" sz="quarter" idx="11"/>
          </p:nvPr>
        </p:nvSpPr>
        <p:spPr/>
        <p:txBody>
          <a:bodyPr/>
          <a:lstStyle/>
          <a:p>
            <a:r>
              <a:rPr lang="tr-TR" dirty="0"/>
              <a:t>Personel Hizmetleri Başkanlığı</a:t>
            </a:r>
          </a:p>
        </p:txBody>
      </p:sp>
      <p:sp>
        <p:nvSpPr>
          <p:cNvPr id="9" name="8 Slayt Numarası Yer Tutucusu"/>
          <p:cNvSpPr>
            <a:spLocks noGrp="1"/>
          </p:cNvSpPr>
          <p:nvPr>
            <p:ph type="sldNum" sz="quarter" idx="12"/>
          </p:nvPr>
        </p:nvSpPr>
        <p:spPr/>
        <p:txBody>
          <a:bodyPr/>
          <a:lstStyle/>
          <a:p>
            <a:fld id="{216F07E3-2268-4DE3-9351-58CC78963B01}" type="slidenum">
              <a:rPr lang="tr-TR" smtClean="0"/>
              <a:pPr/>
              <a:t>57</a:t>
            </a:fld>
            <a:endParaRPr lang="tr-TR" dirty="0"/>
          </a:p>
        </p:txBody>
      </p:sp>
      <p:sp>
        <p:nvSpPr>
          <p:cNvPr id="8" name="7 Metin kutusu"/>
          <p:cNvSpPr txBox="1"/>
          <p:nvPr/>
        </p:nvSpPr>
        <p:spPr>
          <a:xfrm>
            <a:off x="761864" y="1000108"/>
            <a:ext cx="10666686" cy="697627"/>
          </a:xfrm>
          <a:prstGeom prst="rect">
            <a:avLst/>
          </a:prstGeom>
          <a:noFill/>
        </p:spPr>
        <p:txBody>
          <a:bodyPr wrap="square" lIns="121908" tIns="60954" rIns="121908" bIns="60954" rtlCol="0">
            <a:spAutoFit/>
          </a:bodyPr>
          <a:lstStyle/>
          <a:p>
            <a:pPr algn="ctr"/>
            <a:r>
              <a:rPr lang="tr-TR" sz="3700" b="1" dirty="0">
                <a:solidFill>
                  <a:srgbClr val="FF0000"/>
                </a:solidFill>
              </a:rPr>
              <a:t>Metnin Son Bölümü</a:t>
            </a:r>
          </a:p>
        </p:txBody>
      </p:sp>
      <p:sp>
        <p:nvSpPr>
          <p:cNvPr id="2" name="Yuvarlatılmış Çapraz Köşeli Dikdörtgen 1"/>
          <p:cNvSpPr/>
          <p:nvPr/>
        </p:nvSpPr>
        <p:spPr>
          <a:xfrm>
            <a:off x="637812" y="3743719"/>
            <a:ext cx="5201817" cy="791006"/>
          </a:xfrm>
          <a:prstGeom prst="round2DiagRect">
            <a:avLst/>
          </a:prstGeom>
        </p:spPr>
        <p:style>
          <a:lnRef idx="1">
            <a:schemeClr val="dk1"/>
          </a:lnRef>
          <a:fillRef idx="2">
            <a:schemeClr val="dk1"/>
          </a:fillRef>
          <a:effectRef idx="1">
            <a:schemeClr val="dk1"/>
          </a:effectRef>
          <a:fontRef idx="minor">
            <a:schemeClr val="dk1"/>
          </a:fontRef>
        </p:style>
        <p:txBody>
          <a:bodyPr rtlCol="0" anchor="ctr"/>
          <a:lstStyle/>
          <a:p>
            <a:pPr lvl="1"/>
            <a:r>
              <a:rPr lang="tr-TR" dirty="0"/>
              <a:t>Alt makamlara </a:t>
            </a:r>
            <a:r>
              <a:rPr lang="tr-TR" b="1" dirty="0">
                <a:solidFill>
                  <a:srgbClr val="FF0000"/>
                </a:solidFill>
              </a:rPr>
              <a:t>“Rica ederim.” </a:t>
            </a:r>
          </a:p>
        </p:txBody>
      </p:sp>
      <p:sp>
        <p:nvSpPr>
          <p:cNvPr id="11" name="Yuvarlatılmış Çapraz Köşeli Dikdörtgen 10"/>
          <p:cNvSpPr/>
          <p:nvPr/>
        </p:nvSpPr>
        <p:spPr>
          <a:xfrm>
            <a:off x="656700" y="2797941"/>
            <a:ext cx="5196681" cy="845802"/>
          </a:xfrm>
          <a:prstGeom prst="round2DiagRect">
            <a:avLst/>
          </a:prstGeom>
        </p:spPr>
        <p:style>
          <a:lnRef idx="1">
            <a:schemeClr val="dk1"/>
          </a:lnRef>
          <a:fillRef idx="2">
            <a:schemeClr val="dk1"/>
          </a:fillRef>
          <a:effectRef idx="1">
            <a:schemeClr val="dk1"/>
          </a:effectRef>
          <a:fontRef idx="minor">
            <a:schemeClr val="dk1"/>
          </a:fontRef>
        </p:style>
        <p:txBody>
          <a:bodyPr rtlCol="0" anchor="ctr"/>
          <a:lstStyle/>
          <a:p>
            <a:pPr lvl="1"/>
            <a:r>
              <a:rPr lang="tr-TR" dirty="0"/>
              <a:t>Üst ve aynı düzeydeki makamlara </a:t>
            </a:r>
            <a:r>
              <a:rPr lang="tr-TR" b="1" dirty="0">
                <a:solidFill>
                  <a:srgbClr val="FF0000"/>
                </a:solidFill>
              </a:rPr>
              <a:t>“Arz ederim.”</a:t>
            </a:r>
            <a:endParaRPr lang="tr-TR" dirty="0"/>
          </a:p>
        </p:txBody>
      </p:sp>
      <p:sp>
        <p:nvSpPr>
          <p:cNvPr id="12" name="Yuvarlatılmış Çapraz Köşeli Dikdörtgen 11"/>
          <p:cNvSpPr/>
          <p:nvPr/>
        </p:nvSpPr>
        <p:spPr>
          <a:xfrm>
            <a:off x="617856" y="4634701"/>
            <a:ext cx="5196682" cy="1203116"/>
          </a:xfrm>
          <a:prstGeom prst="round2DiagRect">
            <a:avLst/>
          </a:prstGeom>
        </p:spPr>
        <p:style>
          <a:lnRef idx="1">
            <a:schemeClr val="dk1"/>
          </a:lnRef>
          <a:fillRef idx="2">
            <a:schemeClr val="dk1"/>
          </a:fillRef>
          <a:effectRef idx="1">
            <a:schemeClr val="dk1"/>
          </a:effectRef>
          <a:fontRef idx="minor">
            <a:schemeClr val="dk1"/>
          </a:fontRef>
        </p:style>
        <p:txBody>
          <a:bodyPr rtlCol="0" anchor="ctr"/>
          <a:lstStyle/>
          <a:p>
            <a:pPr lvl="1"/>
            <a:r>
              <a:rPr lang="tr-TR" dirty="0"/>
              <a:t>Üst, aynı düzey ve alt makamlara birlikte dağıtımlı olarak yapılan yazışmalarda </a:t>
            </a:r>
            <a:r>
              <a:rPr lang="tr-TR" b="1" dirty="0">
                <a:solidFill>
                  <a:srgbClr val="FF0000"/>
                </a:solidFill>
              </a:rPr>
              <a:t>“Arz ve rica ederim.” </a:t>
            </a:r>
          </a:p>
        </p:txBody>
      </p:sp>
      <p:sp>
        <p:nvSpPr>
          <p:cNvPr id="14" name="İçerik Yer Tutucusu 13"/>
          <p:cNvSpPr>
            <a:spLocks noGrp="1"/>
          </p:cNvSpPr>
          <p:nvPr>
            <p:ph sz="half" idx="2"/>
          </p:nvPr>
        </p:nvSpPr>
        <p:spPr>
          <a:xfrm>
            <a:off x="6268575" y="2687178"/>
            <a:ext cx="5384099" cy="1468759"/>
          </a:xfrm>
          <a:prstGeom prst="round2DiagRect">
            <a:avLst/>
          </a:prstGeom>
        </p:spPr>
        <p:style>
          <a:lnRef idx="1">
            <a:schemeClr val="dk1"/>
          </a:lnRef>
          <a:fillRef idx="2">
            <a:schemeClr val="dk1"/>
          </a:fillRef>
          <a:effectRef idx="1">
            <a:schemeClr val="dk1"/>
          </a:effectRef>
          <a:fontRef idx="minor">
            <a:schemeClr val="dk1"/>
          </a:fontRef>
        </p:style>
        <p:txBody>
          <a:bodyPr rtlCol="0" anchor="ctr"/>
          <a:lstStyle/>
          <a:p>
            <a:pPr marL="609539" lvl="1" indent="0" algn="just">
              <a:buNone/>
            </a:pPr>
            <a:r>
              <a:rPr lang="tr-TR" sz="2400" b="1" dirty="0">
                <a:solidFill>
                  <a:srgbClr val="FF0000"/>
                </a:solidFill>
              </a:rPr>
              <a:t>“Saygılarımla.”, “İyi dileklerimle.” </a:t>
            </a:r>
            <a:r>
              <a:rPr lang="tr-TR" sz="2400" dirty="0"/>
              <a:t>veya </a:t>
            </a:r>
            <a:r>
              <a:rPr lang="tr-TR" sz="2400" b="1" dirty="0">
                <a:solidFill>
                  <a:srgbClr val="FF0000"/>
                </a:solidFill>
              </a:rPr>
              <a:t>“Bilgilerinize sunulur.”</a:t>
            </a:r>
          </a:p>
        </p:txBody>
      </p:sp>
      <p:sp>
        <p:nvSpPr>
          <p:cNvPr id="4" name="Dikdörtgen 3"/>
          <p:cNvSpPr/>
          <p:nvPr/>
        </p:nvSpPr>
        <p:spPr>
          <a:xfrm>
            <a:off x="6268575" y="1966944"/>
            <a:ext cx="5450756" cy="830997"/>
          </a:xfrm>
          <a:prstGeom prst="rect">
            <a:avLst/>
          </a:prstGeom>
        </p:spPr>
        <p:txBody>
          <a:bodyPr wrap="square">
            <a:spAutoFit/>
          </a:bodyPr>
          <a:lstStyle/>
          <a:p>
            <a:pPr algn="ctr"/>
            <a:r>
              <a:rPr lang="tr-TR" dirty="0"/>
              <a:t>Gerçek </a:t>
            </a:r>
            <a:r>
              <a:rPr lang="tr-TR" smtClean="0"/>
              <a:t>kişilere muhatap </a:t>
            </a:r>
            <a:r>
              <a:rPr lang="tr-TR" dirty="0"/>
              <a:t>yazışmalarda </a:t>
            </a:r>
          </a:p>
          <a:p>
            <a:pPr algn="ctr"/>
            <a:r>
              <a:rPr lang="tr-TR" dirty="0"/>
              <a:t>.</a:t>
            </a:r>
          </a:p>
        </p:txBody>
      </p:sp>
      <p:sp>
        <p:nvSpPr>
          <p:cNvPr id="5" name="Dikdörtgen 4"/>
          <p:cNvSpPr/>
          <p:nvPr/>
        </p:nvSpPr>
        <p:spPr>
          <a:xfrm>
            <a:off x="8635022" y="4303892"/>
            <a:ext cx="2945871" cy="461665"/>
          </a:xfrm>
          <a:prstGeom prst="rect">
            <a:avLst/>
          </a:prstGeom>
        </p:spPr>
        <p:txBody>
          <a:bodyPr wrap="none">
            <a:spAutoFit/>
          </a:bodyPr>
          <a:lstStyle/>
          <a:p>
            <a:r>
              <a:rPr lang="tr-TR" dirty="0"/>
              <a:t>ibareleriyle bitirilebilir</a:t>
            </a:r>
          </a:p>
        </p:txBody>
      </p:sp>
      <p:sp>
        <p:nvSpPr>
          <p:cNvPr id="15" name="Dikdörtgen 14"/>
          <p:cNvSpPr/>
          <p:nvPr/>
        </p:nvSpPr>
        <p:spPr>
          <a:xfrm>
            <a:off x="644546" y="1655346"/>
            <a:ext cx="5349074" cy="830997"/>
          </a:xfrm>
          <a:prstGeom prst="rect">
            <a:avLst/>
          </a:prstGeom>
        </p:spPr>
        <p:txBody>
          <a:bodyPr wrap="square">
            <a:spAutoFit/>
          </a:bodyPr>
          <a:lstStyle/>
          <a:p>
            <a:pPr algn="ctr"/>
            <a:r>
              <a:rPr lang="tr-TR" dirty="0"/>
              <a:t>Yazışma yapan makamlar arasındaki hiyerarşi yönünden</a:t>
            </a:r>
            <a:endParaRPr lang="tr-TR" b="1" dirty="0">
              <a:solidFill>
                <a:srgbClr val="FF0000"/>
              </a:solidFill>
            </a:endParaRPr>
          </a:p>
        </p:txBody>
      </p:sp>
      <p:sp>
        <p:nvSpPr>
          <p:cNvPr id="16" name="Dikdörtgen 15"/>
          <p:cNvSpPr/>
          <p:nvPr/>
        </p:nvSpPr>
        <p:spPr>
          <a:xfrm>
            <a:off x="3279357" y="5920087"/>
            <a:ext cx="2535181" cy="461665"/>
          </a:xfrm>
          <a:prstGeom prst="rect">
            <a:avLst/>
          </a:prstGeom>
        </p:spPr>
        <p:txBody>
          <a:bodyPr wrap="none">
            <a:spAutoFit/>
          </a:bodyPr>
          <a:lstStyle/>
          <a:p>
            <a:r>
              <a:rPr lang="tr-TR" dirty="0"/>
              <a:t>ibareleriyle bitirilir.</a:t>
            </a:r>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2052" name="Picture 4"/>
          <p:cNvPicPr>
            <a:picLocks noGrp="1" noChangeAspect="1" noChangeArrowheads="1"/>
          </p:cNvPicPr>
          <p:nvPr>
            <p:ph sz="half" idx="2"/>
          </p:nvPr>
        </p:nvPicPr>
        <p:blipFill rotWithShape="1">
          <a:blip r:embed="rId4">
            <a:clrChange>
              <a:clrFrom>
                <a:srgbClr val="FFFFFF"/>
              </a:clrFrom>
              <a:clrTo>
                <a:srgbClr val="FFFFFF">
                  <a:alpha val="0"/>
                </a:srgbClr>
              </a:clrTo>
            </a:clrChange>
          </a:blip>
          <a:srcRect b="8001"/>
          <a:stretch/>
        </p:blipFill>
        <p:spPr bwMode="auto">
          <a:xfrm>
            <a:off x="6463458" y="1714488"/>
            <a:ext cx="4850769" cy="3154672"/>
          </a:xfrm>
          <a:prstGeom prst="rect">
            <a:avLst/>
          </a:prstGeom>
          <a:solidFill>
            <a:schemeClr val="bg1"/>
          </a:solidFill>
          <a:ln w="28575">
            <a:solidFill>
              <a:srgbClr val="FF0000"/>
            </a:solidFill>
            <a:miter lim="800000"/>
            <a:headEnd/>
            <a:tailEnd/>
          </a:ln>
          <a:effectLst/>
        </p:spPr>
      </p:pic>
      <p:sp>
        <p:nvSpPr>
          <p:cNvPr id="6" name="5 Başlık"/>
          <p:cNvSpPr>
            <a:spLocks noGrp="1"/>
          </p:cNvSpPr>
          <p:nvPr>
            <p:ph type="title"/>
          </p:nvPr>
        </p:nvSpPr>
        <p:spPr/>
        <p:txBody>
          <a:bodyPr anchor="t">
            <a:normAutofit/>
          </a:bodyPr>
          <a:lstStyle/>
          <a:p>
            <a:r>
              <a:rPr lang="tr-TR" sz="4400" b="1" dirty="0">
                <a:solidFill>
                  <a:srgbClr val="FF0000"/>
                </a:solidFill>
              </a:rPr>
              <a:t>İMZA </a:t>
            </a:r>
            <a:endParaRPr lang="tr-TR" sz="2400" b="1" dirty="0">
              <a:solidFill>
                <a:srgbClr val="FF0000"/>
              </a:solidFill>
            </a:endParaRPr>
          </a:p>
        </p:txBody>
      </p:sp>
      <p:sp>
        <p:nvSpPr>
          <p:cNvPr id="7" name="6 İçerik Yer Tutucusu"/>
          <p:cNvSpPr>
            <a:spLocks noGrp="1"/>
          </p:cNvSpPr>
          <p:nvPr>
            <p:ph sz="half" idx="1"/>
          </p:nvPr>
        </p:nvSpPr>
        <p:spPr/>
        <p:txBody>
          <a:bodyPr anchor="ctr">
            <a:normAutofit/>
          </a:bodyPr>
          <a:lstStyle/>
          <a:p>
            <a:pPr algn="just"/>
            <a:r>
              <a:rPr lang="tr-TR" sz="2800" dirty="0"/>
              <a:t>Metnin bitiminden itibaren </a:t>
            </a:r>
            <a:r>
              <a:rPr lang="tr-TR" sz="2800" b="1" strike="sngStrike" dirty="0">
                <a:solidFill>
                  <a:srgbClr val="FF0000"/>
                </a:solidFill>
              </a:rPr>
              <a:t>iki ila dört (</a:t>
            </a:r>
            <a:r>
              <a:rPr lang="tr-TR" sz="2800" b="1" dirty="0">
                <a:solidFill>
                  <a:srgbClr val="FF0000"/>
                </a:solidFill>
              </a:rPr>
              <a:t>2 Satır)* </a:t>
            </a:r>
            <a:r>
              <a:rPr lang="tr-TR" sz="2800" dirty="0"/>
              <a:t>satır boşluk</a:t>
            </a:r>
            <a:r>
              <a:rPr lang="tr-TR" sz="2800" b="1" dirty="0">
                <a:solidFill>
                  <a:srgbClr val="FF0000"/>
                </a:solidFill>
              </a:rPr>
              <a:t> </a:t>
            </a:r>
            <a:r>
              <a:rPr lang="tr-TR" sz="2800" dirty="0"/>
              <a:t>bırakılır</a:t>
            </a:r>
          </a:p>
          <a:p>
            <a:pPr algn="just"/>
            <a:r>
              <a:rPr lang="tr-TR" sz="2800" dirty="0"/>
              <a:t>Belgeyi imzalayacak olan makam sahibinin adı, soyadı ve bunların altına unvanı yazı alanının en sağına ortalanarak yazılır</a:t>
            </a:r>
          </a:p>
          <a:p>
            <a:pPr algn="just">
              <a:buNone/>
            </a:pPr>
            <a:endParaRPr lang="tr-TR" sz="2400" dirty="0"/>
          </a:p>
        </p:txBody>
      </p:sp>
      <p:cxnSp>
        <p:nvCxnSpPr>
          <p:cNvPr id="8" name="7 Düz Ok Bağlayıcısı"/>
          <p:cNvCxnSpPr/>
          <p:nvPr/>
        </p:nvCxnSpPr>
        <p:spPr>
          <a:xfrm rot="5400000">
            <a:off x="8810537" y="4070883"/>
            <a:ext cx="285752" cy="2117"/>
          </a:xfrm>
          <a:prstGeom prst="straightConnector1">
            <a:avLst/>
          </a:prstGeom>
          <a:ln w="1270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10" name="9 Metin kutusu"/>
          <p:cNvSpPr txBox="1"/>
          <p:nvPr/>
        </p:nvSpPr>
        <p:spPr>
          <a:xfrm>
            <a:off x="7523781" y="4000505"/>
            <a:ext cx="1238097" cy="328295"/>
          </a:xfrm>
          <a:prstGeom prst="rect">
            <a:avLst/>
          </a:prstGeom>
          <a:ln>
            <a:solidFill>
              <a:srgbClr val="FF0000"/>
            </a:solidFill>
          </a:ln>
        </p:spPr>
        <p:style>
          <a:lnRef idx="2">
            <a:schemeClr val="accent2"/>
          </a:lnRef>
          <a:fillRef idx="1">
            <a:schemeClr val="lt1"/>
          </a:fillRef>
          <a:effectRef idx="0">
            <a:schemeClr val="accent2"/>
          </a:effectRef>
          <a:fontRef idx="minor">
            <a:schemeClr val="dk1"/>
          </a:fontRef>
        </p:style>
        <p:txBody>
          <a:bodyPr wrap="square" lIns="121908" tIns="60954" rIns="121908" bIns="60954" rtlCol="0" anchor="ctr">
            <a:spAutoFit/>
          </a:bodyPr>
          <a:lstStyle/>
          <a:p>
            <a:pPr algn="ctr"/>
            <a:r>
              <a:rPr lang="tr-TR" sz="1300" dirty="0"/>
              <a:t>2 Satır Boşluk</a:t>
            </a:r>
          </a:p>
        </p:txBody>
      </p:sp>
      <p:sp>
        <p:nvSpPr>
          <p:cNvPr id="9" name="8 Slayt Numarası Yer Tutucusu"/>
          <p:cNvSpPr>
            <a:spLocks noGrp="1"/>
          </p:cNvSpPr>
          <p:nvPr>
            <p:ph type="sldNum" sz="quarter" idx="12"/>
          </p:nvPr>
        </p:nvSpPr>
        <p:spPr/>
        <p:txBody>
          <a:bodyPr/>
          <a:lstStyle/>
          <a:p>
            <a:fld id="{216F07E3-2268-4DE3-9351-58CC78963B01}" type="slidenum">
              <a:rPr lang="tr-TR" smtClean="0"/>
              <a:pPr/>
              <a:t>58</a:t>
            </a:fld>
            <a:endParaRPr lang="tr-TR" dirty="0"/>
          </a:p>
        </p:txBody>
      </p:sp>
      <p:sp>
        <p:nvSpPr>
          <p:cNvPr id="11" name="10 Altbilgi Yer Tutucusu"/>
          <p:cNvSpPr>
            <a:spLocks noGrp="1"/>
          </p:cNvSpPr>
          <p:nvPr>
            <p:ph type="ftr" sz="quarter" idx="11"/>
          </p:nvPr>
        </p:nvSpPr>
        <p:spPr/>
        <p:txBody>
          <a:bodyPr/>
          <a:lstStyle/>
          <a:p>
            <a:r>
              <a:rPr lang="tr-TR"/>
              <a:t>Personel Hizmetleri Başkanlığı</a:t>
            </a:r>
            <a:endParaRPr lang="tr-TR" dirty="0"/>
          </a:p>
        </p:txBody>
      </p:sp>
      <p:pic>
        <p:nvPicPr>
          <p:cNvPr id="12" name="Resim 11"/>
          <p:cNvPicPr>
            <a:picLocks noChangeAspect="1"/>
          </p:cNvPicPr>
          <p:nvPr/>
        </p:nvPicPr>
        <p:blipFill>
          <a:blip r:embed="rId5">
            <a:clrChange>
              <a:clrFrom>
                <a:srgbClr val="F7F7F7"/>
              </a:clrFrom>
              <a:clrTo>
                <a:srgbClr val="F7F7F7">
                  <a:alpha val="0"/>
                </a:srgbClr>
              </a:clrTo>
            </a:clrChange>
          </a:blip>
          <a:stretch>
            <a:fillRect/>
          </a:stretch>
        </p:blipFill>
        <p:spPr>
          <a:xfrm>
            <a:off x="8255446" y="122830"/>
            <a:ext cx="3517900" cy="1165000"/>
          </a:xfrm>
          <a:prstGeom prst="rect">
            <a:avLst/>
          </a:prstGeom>
        </p:spPr>
      </p:pic>
      <p:sp>
        <p:nvSpPr>
          <p:cNvPr id="14" name="13 Metin kutusu"/>
          <p:cNvSpPr txBox="1"/>
          <p:nvPr/>
        </p:nvSpPr>
        <p:spPr>
          <a:xfrm>
            <a:off x="7290058" y="5035324"/>
            <a:ext cx="2909604" cy="584775"/>
          </a:xfrm>
          <a:prstGeom prst="rect">
            <a:avLst/>
          </a:prstGeom>
          <a:noFill/>
        </p:spPr>
        <p:txBody>
          <a:bodyPr wrap="square" rtlCol="0">
            <a:spAutoFit/>
          </a:bodyPr>
          <a:lstStyle/>
          <a:p>
            <a:pPr algn="ctr"/>
            <a:r>
              <a:rPr lang="tr-TR" sz="1600" b="1" dirty="0">
                <a:solidFill>
                  <a:srgbClr val="FF0000"/>
                </a:solidFill>
              </a:rPr>
              <a:t>*İzmir İl Sağlık Müdürlüğü ve Bağlı Kurumlarındaki </a:t>
            </a:r>
            <a:r>
              <a:rPr lang="tr-TR" sz="1600" b="1" dirty="0" smtClean="0">
                <a:solidFill>
                  <a:srgbClr val="FF0000"/>
                </a:solidFill>
              </a:rPr>
              <a:t>Uygulama</a:t>
            </a:r>
            <a:endParaRPr lang="tr-TR" sz="1600" b="1" dirty="0">
              <a:solidFill>
                <a:srgbClr val="FF0000"/>
              </a:solidFill>
            </a:endParaRPr>
          </a:p>
        </p:txBody>
      </p:sp>
      <p:pic>
        <p:nvPicPr>
          <p:cNvPr id="15" name="6 Resim" descr="preconditions-300x300.jp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776569" y="3885010"/>
            <a:ext cx="714371" cy="642942"/>
          </a:xfrm>
          <a:prstGeom prst="rect">
            <a:avLst/>
          </a:prstGeom>
          <a:noFill/>
          <a:ln>
            <a:noFill/>
          </a:ln>
        </p:spPr>
      </p:pic>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İMZA </a:t>
            </a:r>
            <a:endParaRPr lang="tr-TR" sz="2400" b="1" dirty="0">
              <a:solidFill>
                <a:srgbClr val="FF0000"/>
              </a:solidFill>
            </a:endParaRPr>
          </a:p>
        </p:txBody>
      </p:sp>
      <p:sp>
        <p:nvSpPr>
          <p:cNvPr id="7" name="6 İçerik Yer Tutucusu"/>
          <p:cNvSpPr>
            <a:spLocks noGrp="1"/>
          </p:cNvSpPr>
          <p:nvPr>
            <p:ph sz="half" idx="1"/>
          </p:nvPr>
        </p:nvSpPr>
        <p:spPr/>
        <p:txBody>
          <a:bodyPr>
            <a:noAutofit/>
          </a:bodyPr>
          <a:lstStyle/>
          <a:p>
            <a:pPr algn="just"/>
            <a:r>
              <a:rPr lang="tr-TR" sz="2400" dirty="0"/>
              <a:t>İmza, ad ve soyadın üzerinde bırakılan boşluğa atılır</a:t>
            </a:r>
          </a:p>
          <a:p>
            <a:pPr algn="just">
              <a:buNone/>
            </a:pPr>
            <a:endParaRPr lang="tr-TR" sz="2400" dirty="0"/>
          </a:p>
          <a:p>
            <a:pPr algn="just"/>
            <a:r>
              <a:rPr lang="tr-TR" sz="2400" dirty="0"/>
              <a:t>El yazısıyla atılan imza, kaybolmayacak ve kağıda işlemesini sağlayacak kalemle atılır</a:t>
            </a:r>
          </a:p>
          <a:p>
            <a:pPr marL="0" indent="0" algn="just">
              <a:buNone/>
            </a:pPr>
            <a:endParaRPr lang="tr-TR" sz="2400" dirty="0"/>
          </a:p>
          <a:p>
            <a:pPr algn="just"/>
            <a:r>
              <a:rPr lang="tr-TR" sz="2400" dirty="0"/>
              <a:t>Elektronik ortamda yapılacak resmi yazışmalarda, imza yetkisine sahip kişi belgeyi, güvenli elektronik imzası ile imzalar</a:t>
            </a:r>
          </a:p>
          <a:p>
            <a:pPr marL="0" indent="0" algn="just">
              <a:buNone/>
            </a:pPr>
            <a:endParaRPr lang="tr-TR" sz="2400" dirty="0"/>
          </a:p>
          <a:p>
            <a:pPr algn="just"/>
            <a:endParaRPr lang="tr-TR" sz="2400" dirty="0"/>
          </a:p>
        </p:txBody>
      </p:sp>
      <p:sp>
        <p:nvSpPr>
          <p:cNvPr id="3" name="İçerik Yer Tutucusu 2"/>
          <p:cNvSpPr>
            <a:spLocks noGrp="1"/>
          </p:cNvSpPr>
          <p:nvPr>
            <p:ph sz="half" idx="2"/>
          </p:nvPr>
        </p:nvSpPr>
        <p:spPr/>
        <p:txBody>
          <a:bodyPr>
            <a:normAutofit/>
          </a:bodyPr>
          <a:lstStyle/>
          <a:p>
            <a:pPr algn="just"/>
            <a:r>
              <a:rPr lang="tr-TR" sz="2400" dirty="0"/>
              <a:t>Belgeyi imzalayanın adı ilk harfi büyük diğerleri küçük, soyadı ise büyük harflerle yazılır</a:t>
            </a:r>
          </a:p>
          <a:p>
            <a:pPr algn="just">
              <a:buNone/>
            </a:pPr>
            <a:endParaRPr lang="tr-TR" sz="2400" dirty="0"/>
          </a:p>
          <a:p>
            <a:pPr algn="just"/>
            <a:r>
              <a:rPr lang="tr-TR" sz="2400" dirty="0"/>
              <a:t>Unvan, ad ve soyadın altına ilk harfleri büyük diğerleri küçük harflerle yazılır</a:t>
            </a:r>
          </a:p>
          <a:p>
            <a:pPr marL="609539" lvl="1" indent="0" algn="ctr">
              <a:buNone/>
            </a:pPr>
            <a:r>
              <a:rPr lang="tr-TR" sz="2800" dirty="0" smtClean="0"/>
              <a:t>İmza</a:t>
            </a:r>
            <a:endParaRPr lang="tr-TR" sz="2800" dirty="0"/>
          </a:p>
          <a:p>
            <a:pPr marL="609539" lvl="1" indent="0" algn="ctr">
              <a:buNone/>
            </a:pPr>
            <a:r>
              <a:rPr lang="tr-TR" sz="2800" dirty="0"/>
              <a:t>Op. Dr. M. Burak ÖZTOP</a:t>
            </a:r>
          </a:p>
          <a:p>
            <a:pPr marL="609539" lvl="1" indent="0" algn="ctr">
              <a:buNone/>
            </a:pPr>
            <a:r>
              <a:rPr lang="tr-TR" sz="2800" dirty="0"/>
              <a:t>Müdür</a:t>
            </a:r>
          </a:p>
        </p:txBody>
      </p:sp>
      <p:sp>
        <p:nvSpPr>
          <p:cNvPr id="9" name="8 Altbilgi Yer Tutucusu"/>
          <p:cNvSpPr>
            <a:spLocks noGrp="1"/>
          </p:cNvSpPr>
          <p:nvPr>
            <p:ph type="ftr" sz="quarter" idx="11"/>
          </p:nvPr>
        </p:nvSpPr>
        <p:spPr/>
        <p:txBody>
          <a:bodyPr/>
          <a:lstStyle/>
          <a:p>
            <a:r>
              <a:rPr lang="tr-TR" dirty="0"/>
              <a:t>Personel Hizmetleri Başkanlığı</a:t>
            </a:r>
          </a:p>
        </p:txBody>
      </p:sp>
      <p:sp>
        <p:nvSpPr>
          <p:cNvPr id="8" name="7 Slayt Numarası Yer Tutucusu"/>
          <p:cNvSpPr>
            <a:spLocks noGrp="1"/>
          </p:cNvSpPr>
          <p:nvPr>
            <p:ph type="sldNum" sz="quarter" idx="12"/>
          </p:nvPr>
        </p:nvSpPr>
        <p:spPr/>
        <p:txBody>
          <a:bodyPr/>
          <a:lstStyle/>
          <a:p>
            <a:fld id="{216F07E3-2268-4DE3-9351-58CC78963B01}" type="slidenum">
              <a:rPr lang="tr-TR" smtClean="0"/>
              <a:pPr/>
              <a:t>59</a:t>
            </a:fld>
            <a:endParaRPr lang="tr-TR" dirty="0"/>
          </a:p>
        </p:txBody>
      </p:sp>
      <p:sp>
        <p:nvSpPr>
          <p:cNvPr id="4" name="Yuvarlatılmış Dikdörtgen 3"/>
          <p:cNvSpPr/>
          <p:nvPr/>
        </p:nvSpPr>
        <p:spPr>
          <a:xfrm>
            <a:off x="7103318" y="4437112"/>
            <a:ext cx="4261550" cy="151216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2" name="Resim 1"/>
          <p:cNvPicPr>
            <a:picLocks noChangeAspect="1"/>
          </p:cNvPicPr>
          <p:nvPr/>
        </p:nvPicPr>
        <p:blipFill>
          <a:blip r:embed="rId4">
            <a:clrChange>
              <a:clrFrom>
                <a:srgbClr val="F7F7F7"/>
              </a:clrFrom>
              <a:clrTo>
                <a:srgbClr val="F7F7F7">
                  <a:alpha val="0"/>
                </a:srgbClr>
              </a:clrTo>
            </a:clrChange>
          </a:blip>
          <a:stretch>
            <a:fillRect/>
          </a:stretch>
        </p:blipFill>
        <p:spPr>
          <a:xfrm>
            <a:off x="8062992" y="133544"/>
            <a:ext cx="3517900" cy="1165000"/>
          </a:xfrm>
          <a:prstGeom prst="rect">
            <a:avLst/>
          </a:prstGeom>
        </p:spPr>
      </p:pic>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İMZA </a:t>
            </a:r>
            <a:endParaRPr lang="tr-TR" sz="2400" b="1" dirty="0">
              <a:solidFill>
                <a:srgbClr val="FF0000"/>
              </a:solidFill>
            </a:endParaRPr>
          </a:p>
        </p:txBody>
      </p:sp>
      <p:sp>
        <p:nvSpPr>
          <p:cNvPr id="7" name="6 İçerik Yer Tutucusu"/>
          <p:cNvSpPr>
            <a:spLocks noGrp="1"/>
          </p:cNvSpPr>
          <p:nvPr>
            <p:ph idx="1"/>
          </p:nvPr>
        </p:nvSpPr>
        <p:spPr/>
        <p:txBody>
          <a:bodyPr>
            <a:normAutofit/>
          </a:bodyPr>
          <a:lstStyle/>
          <a:p>
            <a:pPr algn="just"/>
            <a:r>
              <a:rPr lang="tr-TR" sz="2800" dirty="0"/>
              <a:t>Akademik unvanlar veya rütbeler adın ön tarafına ya da bir satır altına ilk harfleri büyük diğerleri küçük harflerle açık ya da kısaltılarak yazılabilir</a:t>
            </a:r>
          </a:p>
          <a:p>
            <a:pPr marL="0" indent="0" algn="just">
              <a:buNone/>
            </a:pPr>
            <a:endParaRPr lang="tr-TR" sz="2800" dirty="0"/>
          </a:p>
          <a:p>
            <a:pPr algn="just"/>
            <a:r>
              <a:rPr lang="tr-TR" sz="2800" dirty="0"/>
              <a:t>Belgeyi imzalayacak olan </a:t>
            </a:r>
            <a:r>
              <a:rPr lang="tr-TR" sz="2800" b="1" dirty="0"/>
              <a:t>makam, </a:t>
            </a:r>
            <a:r>
              <a:rPr lang="tr-TR" sz="2800" dirty="0"/>
              <a:t>belgeyi hazırlayan idarenin </a:t>
            </a:r>
            <a:r>
              <a:rPr lang="tr-TR" sz="2800" b="1" dirty="0">
                <a:solidFill>
                  <a:srgbClr val="FF0000"/>
                </a:solidFill>
              </a:rPr>
              <a:t>imza yetkileri yönergesine </a:t>
            </a:r>
            <a:r>
              <a:rPr lang="tr-TR" sz="2800" dirty="0"/>
              <a:t>veya yetkili makamlarca verilen </a:t>
            </a:r>
            <a:r>
              <a:rPr lang="tr-TR" sz="2800" b="1" dirty="0">
                <a:solidFill>
                  <a:srgbClr val="FF0000"/>
                </a:solidFill>
              </a:rPr>
              <a:t>imza yetkisine </a:t>
            </a:r>
            <a:r>
              <a:rPr lang="tr-TR" sz="2800" dirty="0"/>
              <a:t>uygun olarak </a:t>
            </a:r>
            <a:r>
              <a:rPr lang="tr-TR" sz="2800" dirty="0" smtClean="0"/>
              <a:t>belirlenir</a:t>
            </a:r>
            <a:endParaRPr lang="tr-TR" sz="2800"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60</a:t>
            </a:fld>
            <a:endParaRPr lang="tr-TR"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pic>
        <p:nvPicPr>
          <p:cNvPr id="10" name="Resim 9"/>
          <p:cNvPicPr>
            <a:picLocks noChangeAspect="1"/>
          </p:cNvPicPr>
          <p:nvPr/>
        </p:nvPicPr>
        <p:blipFill>
          <a:blip r:embed="rId4">
            <a:clrChange>
              <a:clrFrom>
                <a:srgbClr val="F7F7F7"/>
              </a:clrFrom>
              <a:clrTo>
                <a:srgbClr val="F7F7F7">
                  <a:alpha val="0"/>
                </a:srgbClr>
              </a:clrTo>
            </a:clrChange>
          </a:blip>
          <a:stretch>
            <a:fillRect/>
          </a:stretch>
        </p:blipFill>
        <p:spPr>
          <a:xfrm>
            <a:off x="8255446" y="122830"/>
            <a:ext cx="3517900" cy="1165000"/>
          </a:xfrm>
          <a:prstGeom prst="rect">
            <a:avLst/>
          </a:prstGeom>
        </p:spPr>
      </p:pic>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İMZA</a:t>
            </a:r>
            <a:endParaRPr lang="tr-TR" sz="2400" b="1" dirty="0">
              <a:solidFill>
                <a:srgbClr val="FF0000"/>
              </a:solidFill>
            </a:endParaRPr>
          </a:p>
        </p:txBody>
      </p:sp>
      <p:sp>
        <p:nvSpPr>
          <p:cNvPr id="9" name="8 Metin Yer Tutucusu"/>
          <p:cNvSpPr>
            <a:spLocks noGrp="1"/>
          </p:cNvSpPr>
          <p:nvPr>
            <p:ph type="body" sz="quarter" idx="3"/>
          </p:nvPr>
        </p:nvSpPr>
        <p:spPr>
          <a:xfrm>
            <a:off x="6171037" y="966984"/>
            <a:ext cx="5388332" cy="639763"/>
          </a:xfrm>
        </p:spPr>
        <p:txBody>
          <a:bodyPr anchor="ctr">
            <a:normAutofit/>
          </a:bodyPr>
          <a:lstStyle/>
          <a:p>
            <a:pPr algn="ctr"/>
            <a:r>
              <a:rPr lang="tr-TR" sz="2400" dirty="0"/>
              <a:t>İmza Yetkisi Devrinde İmza Örneği</a:t>
            </a:r>
          </a:p>
        </p:txBody>
      </p:sp>
      <p:graphicFrame>
        <p:nvGraphicFramePr>
          <p:cNvPr id="10" name="9 Tablo"/>
          <p:cNvGraphicFramePr>
            <a:graphicFrameLocks noGrp="1"/>
          </p:cNvGraphicFramePr>
          <p:nvPr>
            <p:extLst>
              <p:ext uri="{D42A27DB-BD31-4B8C-83A1-F6EECF244321}">
                <p14:modId xmlns:p14="http://schemas.microsoft.com/office/powerpoint/2010/main" val="1789109673"/>
              </p:ext>
            </p:extLst>
          </p:nvPr>
        </p:nvGraphicFramePr>
        <p:xfrm>
          <a:off x="609521" y="1156093"/>
          <a:ext cx="5910892" cy="4670491"/>
        </p:xfrm>
        <a:graphic>
          <a:graphicData uri="http://schemas.openxmlformats.org/drawingml/2006/table">
            <a:tbl>
              <a:tblPr firstRow="1" bandRow="1">
                <a:tableStyleId>{21E4AEA4-8DFA-4A89-87EB-49C32662AFE0}</a:tableStyleId>
              </a:tblPr>
              <a:tblGrid>
                <a:gridCol w="1597253">
                  <a:extLst>
                    <a:ext uri="{9D8B030D-6E8A-4147-A177-3AD203B41FA5}">
                      <a16:colId xmlns:a16="http://schemas.microsoft.com/office/drawing/2014/main" xmlns="" val="20000"/>
                    </a:ext>
                  </a:extLst>
                </a:gridCol>
                <a:gridCol w="4313639">
                  <a:extLst>
                    <a:ext uri="{9D8B030D-6E8A-4147-A177-3AD203B41FA5}">
                      <a16:colId xmlns:a16="http://schemas.microsoft.com/office/drawing/2014/main" xmlns="" val="20001"/>
                    </a:ext>
                  </a:extLst>
                </a:gridCol>
              </a:tblGrid>
              <a:tr h="809055">
                <a:tc gridSpan="2">
                  <a:txBody>
                    <a:bodyPr/>
                    <a:lstStyle/>
                    <a:p>
                      <a:pPr algn="ctr"/>
                      <a:r>
                        <a:rPr lang="tr-TR" sz="2000" dirty="0"/>
                        <a:t>Belgeyi, İmza Yetkisi Devredilen Makam İmzaladığında</a:t>
                      </a:r>
                    </a:p>
                  </a:txBody>
                  <a:tcPr marL="121904" marR="121904" anchor="ctr"/>
                </a:tc>
                <a:tc hMerge="1">
                  <a:txBody>
                    <a:bodyPr/>
                    <a:lstStyle/>
                    <a:p>
                      <a:endParaRPr lang="tr-TR" dirty="0"/>
                    </a:p>
                  </a:txBody>
                  <a:tcPr/>
                </a:tc>
                <a:extLst>
                  <a:ext uri="{0D108BD9-81ED-4DB2-BD59-A6C34878D82A}">
                    <a16:rowId xmlns:a16="http://schemas.microsoft.com/office/drawing/2014/main" xmlns="" val="10000"/>
                  </a:ext>
                </a:extLst>
              </a:tr>
              <a:tr h="818198">
                <a:tc>
                  <a:txBody>
                    <a:bodyPr/>
                    <a:lstStyle/>
                    <a:p>
                      <a:pPr algn="ctr"/>
                      <a:r>
                        <a:rPr lang="tr-TR" sz="2000" dirty="0"/>
                        <a:t>Birinci Satır</a:t>
                      </a:r>
                    </a:p>
                  </a:txBody>
                  <a:tcPr marL="121904" marR="121904" anchor="ctr"/>
                </a:tc>
                <a:tc>
                  <a:txBody>
                    <a:bodyPr/>
                    <a:lstStyle/>
                    <a:p>
                      <a:pPr algn="ctr"/>
                      <a:r>
                        <a:rPr lang="tr-TR" sz="2000" dirty="0"/>
                        <a:t>İmzalayanın Adı ve Soyadı</a:t>
                      </a:r>
                    </a:p>
                  </a:txBody>
                  <a:tcPr marL="121904" marR="121904" anchor="ctr"/>
                </a:tc>
                <a:extLst>
                  <a:ext uri="{0D108BD9-81ED-4DB2-BD59-A6C34878D82A}">
                    <a16:rowId xmlns:a16="http://schemas.microsoft.com/office/drawing/2014/main" xmlns="" val="10001"/>
                  </a:ext>
                </a:extLst>
              </a:tr>
              <a:tr h="1870163">
                <a:tc>
                  <a:txBody>
                    <a:bodyPr/>
                    <a:lstStyle/>
                    <a:p>
                      <a:pPr algn="ctr"/>
                      <a:r>
                        <a:rPr lang="tr-TR" sz="2000" dirty="0"/>
                        <a:t>İkinci Satır</a:t>
                      </a:r>
                    </a:p>
                  </a:txBody>
                  <a:tcPr marL="121904" marR="121904" anchor="ctr"/>
                </a:tc>
                <a:tc>
                  <a:txBody>
                    <a:bodyPr/>
                    <a:lstStyle/>
                    <a:p>
                      <a:pPr algn="ctr"/>
                      <a:r>
                        <a:rPr lang="tr-TR" sz="2000" dirty="0"/>
                        <a:t>Yetki Devreden Makamı Gösteren İbare</a:t>
                      </a:r>
                    </a:p>
                    <a:p>
                      <a:pPr algn="ctr"/>
                      <a:r>
                        <a:rPr lang="tr-TR" sz="2000" dirty="0"/>
                        <a:t> “Başbakan a.”</a:t>
                      </a:r>
                    </a:p>
                    <a:p>
                      <a:pPr algn="ctr"/>
                      <a:r>
                        <a:rPr lang="tr-TR" sz="2000" dirty="0"/>
                        <a:t>“Bakan a.”</a:t>
                      </a:r>
                    </a:p>
                    <a:p>
                      <a:pPr algn="ctr"/>
                      <a:r>
                        <a:rPr lang="tr-TR" sz="2000" dirty="0"/>
                        <a:t>“Müsteşar a.”</a:t>
                      </a:r>
                    </a:p>
                    <a:p>
                      <a:pPr algn="ctr"/>
                      <a:r>
                        <a:rPr lang="tr-TR" sz="2000" dirty="0"/>
                        <a:t>“Vali a.”</a:t>
                      </a:r>
                    </a:p>
                    <a:p>
                      <a:pPr algn="ctr"/>
                      <a:r>
                        <a:rPr lang="tr-TR" sz="2000" dirty="0"/>
                        <a:t>“Belediye Başkanı a.” </a:t>
                      </a:r>
                    </a:p>
                    <a:p>
                      <a:pPr algn="ctr"/>
                      <a:r>
                        <a:rPr lang="tr-TR" sz="2000" dirty="0"/>
                        <a:t>“Rektör a.”</a:t>
                      </a:r>
                    </a:p>
                  </a:txBody>
                  <a:tcPr marL="121904" marR="121904" anchor="ctr"/>
                </a:tc>
                <a:extLst>
                  <a:ext uri="{0D108BD9-81ED-4DB2-BD59-A6C34878D82A}">
                    <a16:rowId xmlns:a16="http://schemas.microsoft.com/office/drawing/2014/main" xmlns="" val="10002"/>
                  </a:ext>
                </a:extLst>
              </a:tr>
              <a:tr h="818198">
                <a:tc>
                  <a:txBody>
                    <a:bodyPr/>
                    <a:lstStyle/>
                    <a:p>
                      <a:pPr algn="ctr"/>
                      <a:r>
                        <a:rPr lang="tr-TR" sz="2000" dirty="0"/>
                        <a:t>Üçüncü Satır </a:t>
                      </a:r>
                    </a:p>
                  </a:txBody>
                  <a:tcPr marL="121904" marR="121904" anchor="ctr"/>
                </a:tc>
                <a:tc>
                  <a:txBody>
                    <a:bodyPr/>
                    <a:lstStyle/>
                    <a:p>
                      <a:pPr algn="ctr"/>
                      <a:r>
                        <a:rPr lang="tr-TR" sz="2000" dirty="0"/>
                        <a:t>İmzalayan Makamın Unvanı</a:t>
                      </a:r>
                    </a:p>
                  </a:txBody>
                  <a:tcPr marL="121904" marR="121904" anchor="ctr"/>
                </a:tc>
                <a:extLst>
                  <a:ext uri="{0D108BD9-81ED-4DB2-BD59-A6C34878D82A}">
                    <a16:rowId xmlns:a16="http://schemas.microsoft.com/office/drawing/2014/main" xmlns="" val="10003"/>
                  </a:ext>
                </a:extLst>
              </a:tr>
            </a:tbl>
          </a:graphicData>
        </a:graphic>
      </p:graphicFrame>
      <p:sp>
        <p:nvSpPr>
          <p:cNvPr id="8" name="7 Slayt Numarası Yer Tutucusu"/>
          <p:cNvSpPr>
            <a:spLocks noGrp="1"/>
          </p:cNvSpPr>
          <p:nvPr>
            <p:ph type="sldNum" sz="quarter" idx="12"/>
          </p:nvPr>
        </p:nvSpPr>
        <p:spPr/>
        <p:txBody>
          <a:bodyPr/>
          <a:lstStyle/>
          <a:p>
            <a:fld id="{216F07E3-2268-4DE3-9351-58CC78963B01}" type="slidenum">
              <a:rPr lang="tr-TR" smtClean="0"/>
              <a:pPr/>
              <a:t>61</a:t>
            </a:fld>
            <a:endParaRPr lang="tr-TR" dirty="0"/>
          </a:p>
        </p:txBody>
      </p:sp>
      <p:sp>
        <p:nvSpPr>
          <p:cNvPr id="11" name="10 Altbilgi Yer Tutucusu"/>
          <p:cNvSpPr>
            <a:spLocks noGrp="1"/>
          </p:cNvSpPr>
          <p:nvPr>
            <p:ph type="ftr" sz="quarter" idx="11"/>
          </p:nvPr>
        </p:nvSpPr>
        <p:spPr/>
        <p:txBody>
          <a:bodyPr/>
          <a:lstStyle/>
          <a:p>
            <a:r>
              <a:rPr lang="tr-TR"/>
              <a:t>Personel Hizmetleri Başkanlığı</a:t>
            </a:r>
            <a:endParaRPr lang="tr-TR" dirty="0"/>
          </a:p>
        </p:txBody>
      </p:sp>
      <p:pic>
        <p:nvPicPr>
          <p:cNvPr id="13" name="Picture 2" descr="C:\Users\selda.sayin\Desktop\selda resmi yazı sunum\Resmi Yazışma Resimler\Resmi Yazısma Resim-14.jpg"/>
          <p:cNvPicPr>
            <a:picLocks noGrp="1" noChangeAspect="1" noChangeArrowheads="1"/>
          </p:cNvPicPr>
          <p:nvPr>
            <p:ph sz="quarter" idx="4"/>
          </p:nvPr>
        </p:nvPicPr>
        <p:blipFill>
          <a:blip r:embed="rId4">
            <a:clrChange>
              <a:clrFrom>
                <a:srgbClr val="FFFFFF"/>
              </a:clrFrom>
              <a:clrTo>
                <a:srgbClr val="FFFFFF">
                  <a:alpha val="0"/>
                </a:srgbClr>
              </a:clrTo>
            </a:clrChange>
          </a:blip>
          <a:srcRect/>
          <a:stretch>
            <a:fillRect/>
          </a:stretch>
        </p:blipFill>
        <p:spPr bwMode="auto">
          <a:xfrm>
            <a:off x="6843154" y="1745270"/>
            <a:ext cx="4044098" cy="3084944"/>
          </a:xfrm>
          <a:prstGeom prst="rect">
            <a:avLst/>
          </a:prstGeom>
          <a:solidFill>
            <a:schemeClr val="bg1"/>
          </a:solidFill>
          <a:ln w="28575">
            <a:solidFill>
              <a:srgbClr val="FF0000"/>
            </a:solidFill>
          </a:ln>
        </p:spPr>
      </p:pic>
      <p:pic>
        <p:nvPicPr>
          <p:cNvPr id="12" name="Resim 11"/>
          <p:cNvPicPr>
            <a:picLocks noChangeAspect="1"/>
          </p:cNvPicPr>
          <p:nvPr/>
        </p:nvPicPr>
        <p:blipFill>
          <a:blip r:embed="rId5">
            <a:clrChange>
              <a:clrFrom>
                <a:srgbClr val="F7F7F7"/>
              </a:clrFrom>
              <a:clrTo>
                <a:srgbClr val="F7F7F7">
                  <a:alpha val="0"/>
                </a:srgbClr>
              </a:clrTo>
            </a:clrChange>
          </a:blip>
          <a:stretch>
            <a:fillRect/>
          </a:stretch>
        </p:blipFill>
        <p:spPr>
          <a:xfrm>
            <a:off x="8255446" y="122830"/>
            <a:ext cx="3517900" cy="1165000"/>
          </a:xfrm>
          <a:prstGeom prst="rect">
            <a:avLst/>
          </a:prstGeom>
        </p:spPr>
      </p:pic>
      <p:sp>
        <p:nvSpPr>
          <p:cNvPr id="2" name="Dikdörtgen 1"/>
          <p:cNvSpPr/>
          <p:nvPr/>
        </p:nvSpPr>
        <p:spPr>
          <a:xfrm>
            <a:off x="7558532" y="4800643"/>
            <a:ext cx="4044098" cy="1200329"/>
          </a:xfrm>
          <a:prstGeom prst="rect">
            <a:avLst/>
          </a:prstGeom>
        </p:spPr>
        <p:txBody>
          <a:bodyPr wrap="square">
            <a:spAutoFit/>
          </a:bodyPr>
          <a:lstStyle/>
          <a:p>
            <a:pPr algn="ctr"/>
            <a:r>
              <a:rPr lang="tr-TR" dirty="0"/>
              <a:t>İdare birimleri arasındaki </a:t>
            </a:r>
            <a:r>
              <a:rPr lang="tr-TR" b="1" dirty="0" smtClean="0">
                <a:solidFill>
                  <a:srgbClr val="FF0000"/>
                </a:solidFill>
              </a:rPr>
              <a:t>iç </a:t>
            </a:r>
            <a:r>
              <a:rPr lang="tr-TR" b="1" dirty="0">
                <a:solidFill>
                  <a:srgbClr val="FF0000"/>
                </a:solidFill>
              </a:rPr>
              <a:t>yazışmalarda yetki devredenin unvanı kullanılmaz</a:t>
            </a:r>
          </a:p>
        </p:txBody>
      </p:sp>
      <p:sp>
        <p:nvSpPr>
          <p:cNvPr id="14" name="Şimşek İşareti 13"/>
          <p:cNvSpPr/>
          <p:nvPr/>
        </p:nvSpPr>
        <p:spPr>
          <a:xfrm>
            <a:off x="6726550" y="4904592"/>
            <a:ext cx="509241" cy="1096380"/>
          </a:xfrm>
          <a:prstGeom prst="lightningBol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İMZA </a:t>
            </a:r>
            <a:endParaRPr lang="tr-TR" sz="2400" b="1" dirty="0">
              <a:solidFill>
                <a:srgbClr val="FF0000"/>
              </a:solidFill>
            </a:endParaRPr>
          </a:p>
        </p:txBody>
      </p:sp>
      <p:sp>
        <p:nvSpPr>
          <p:cNvPr id="9" name="8 Metin Yer Tutucusu"/>
          <p:cNvSpPr>
            <a:spLocks noGrp="1"/>
          </p:cNvSpPr>
          <p:nvPr>
            <p:ph type="body" sz="quarter" idx="3"/>
          </p:nvPr>
        </p:nvSpPr>
        <p:spPr>
          <a:xfrm>
            <a:off x="6192561" y="1289843"/>
            <a:ext cx="5388332" cy="639763"/>
          </a:xfrm>
        </p:spPr>
        <p:txBody>
          <a:bodyPr anchor="ctr">
            <a:normAutofit/>
          </a:bodyPr>
          <a:lstStyle/>
          <a:p>
            <a:pPr algn="ctr"/>
            <a:r>
              <a:rPr lang="tr-TR" sz="2400" dirty="0"/>
              <a:t>Vekalet Durumunda İmza Örneği</a:t>
            </a:r>
          </a:p>
        </p:txBody>
      </p:sp>
      <p:graphicFrame>
        <p:nvGraphicFramePr>
          <p:cNvPr id="11" name="10 Tablo"/>
          <p:cNvGraphicFramePr>
            <a:graphicFrameLocks noGrp="1"/>
          </p:cNvGraphicFramePr>
          <p:nvPr>
            <p:extLst>
              <p:ext uri="{D42A27DB-BD31-4B8C-83A1-F6EECF244321}">
                <p14:modId xmlns:p14="http://schemas.microsoft.com/office/powerpoint/2010/main" val="1174607445"/>
              </p:ext>
            </p:extLst>
          </p:nvPr>
        </p:nvGraphicFramePr>
        <p:xfrm>
          <a:off x="1047579" y="1417640"/>
          <a:ext cx="5263651" cy="4225940"/>
        </p:xfrm>
        <a:graphic>
          <a:graphicData uri="http://schemas.openxmlformats.org/drawingml/2006/table">
            <a:tbl>
              <a:tblPr firstRow="1" bandRow="1">
                <a:tableStyleId>{21E4AEA4-8DFA-4A89-87EB-49C32662AFE0}</a:tableStyleId>
              </a:tblPr>
              <a:tblGrid>
                <a:gridCol w="1720810">
                  <a:extLst>
                    <a:ext uri="{9D8B030D-6E8A-4147-A177-3AD203B41FA5}">
                      <a16:colId xmlns:a16="http://schemas.microsoft.com/office/drawing/2014/main" xmlns="" val="20000"/>
                    </a:ext>
                  </a:extLst>
                </a:gridCol>
                <a:gridCol w="3542841">
                  <a:extLst>
                    <a:ext uri="{9D8B030D-6E8A-4147-A177-3AD203B41FA5}">
                      <a16:colId xmlns:a16="http://schemas.microsoft.com/office/drawing/2014/main" xmlns="" val="20001"/>
                    </a:ext>
                  </a:extLst>
                </a:gridCol>
              </a:tblGrid>
              <a:tr h="986052">
                <a:tc gridSpan="2">
                  <a:txBody>
                    <a:bodyPr/>
                    <a:lstStyle/>
                    <a:p>
                      <a:pPr algn="ctr"/>
                      <a:r>
                        <a:rPr lang="tr-TR" sz="2000" dirty="0"/>
                        <a:t>Belge Vekaleten İmzalandığında</a:t>
                      </a:r>
                    </a:p>
                  </a:txBody>
                  <a:tcPr marL="121904" marR="121904" anchor="ctr"/>
                </a:tc>
                <a:tc hMerge="1">
                  <a:txBody>
                    <a:bodyPr/>
                    <a:lstStyle/>
                    <a:p>
                      <a:endParaRPr lang="tr-TR" dirty="0"/>
                    </a:p>
                  </a:txBody>
                  <a:tcPr/>
                </a:tc>
                <a:extLst>
                  <a:ext uri="{0D108BD9-81ED-4DB2-BD59-A6C34878D82A}">
                    <a16:rowId xmlns:a16="http://schemas.microsoft.com/office/drawing/2014/main" xmlns="" val="10000"/>
                  </a:ext>
                </a:extLst>
              </a:tr>
              <a:tr h="986052">
                <a:tc>
                  <a:txBody>
                    <a:bodyPr/>
                    <a:lstStyle/>
                    <a:p>
                      <a:pPr algn="ctr"/>
                      <a:r>
                        <a:rPr lang="tr-TR" sz="2000" dirty="0"/>
                        <a:t>Birinci Satır</a:t>
                      </a:r>
                    </a:p>
                  </a:txBody>
                  <a:tcPr marL="121904" marR="121904" anchor="ctr"/>
                </a:tc>
                <a:tc>
                  <a:txBody>
                    <a:bodyPr/>
                    <a:lstStyle/>
                    <a:p>
                      <a:pPr algn="ctr"/>
                      <a:r>
                        <a:rPr lang="tr-TR" sz="2000" dirty="0"/>
                        <a:t>İmzalayanın Adı ve Soyadı</a:t>
                      </a:r>
                    </a:p>
                  </a:txBody>
                  <a:tcPr marL="121904" marR="121904" anchor="ctr"/>
                </a:tc>
                <a:extLst>
                  <a:ext uri="{0D108BD9-81ED-4DB2-BD59-A6C34878D82A}">
                    <a16:rowId xmlns:a16="http://schemas.microsoft.com/office/drawing/2014/main" xmlns="" val="10001"/>
                  </a:ext>
                </a:extLst>
              </a:tr>
              <a:tr h="2253836">
                <a:tc>
                  <a:txBody>
                    <a:bodyPr/>
                    <a:lstStyle/>
                    <a:p>
                      <a:pPr algn="ctr"/>
                      <a:r>
                        <a:rPr lang="tr-TR" sz="2000" dirty="0"/>
                        <a:t>İkinci Satır</a:t>
                      </a:r>
                    </a:p>
                  </a:txBody>
                  <a:tcPr marL="121904" marR="121904" anchor="ctr"/>
                </a:tc>
                <a:tc>
                  <a:txBody>
                    <a:bodyPr/>
                    <a:lstStyle/>
                    <a:p>
                      <a:pPr algn="ctr"/>
                      <a:r>
                        <a:rPr lang="tr-TR" sz="2000" dirty="0"/>
                        <a:t>Vekalet Olunan Makam </a:t>
                      </a:r>
                    </a:p>
                    <a:p>
                      <a:pPr algn="ctr"/>
                      <a:endParaRPr lang="tr-TR" sz="2000" dirty="0"/>
                    </a:p>
                    <a:p>
                      <a:pPr algn="ctr"/>
                      <a:r>
                        <a:rPr lang="tr-TR" sz="2000" dirty="0"/>
                        <a:t>“Müsteşar V.”</a:t>
                      </a:r>
                    </a:p>
                    <a:p>
                      <a:pPr algn="ctr"/>
                      <a:r>
                        <a:rPr lang="tr-TR" sz="2000" dirty="0"/>
                        <a:t>“Vali V.”</a:t>
                      </a:r>
                    </a:p>
                    <a:p>
                      <a:pPr algn="ctr"/>
                      <a:r>
                        <a:rPr lang="tr-TR" sz="2000" dirty="0"/>
                        <a:t>“Belediye Başkanı V.” </a:t>
                      </a:r>
                    </a:p>
                    <a:p>
                      <a:pPr algn="ctr"/>
                      <a:r>
                        <a:rPr lang="tr-TR" sz="2000" dirty="0"/>
                        <a:t>“Rektör V.”</a:t>
                      </a:r>
                    </a:p>
                  </a:txBody>
                  <a:tcPr marL="121904" marR="121904" anchor="ctr"/>
                </a:tc>
                <a:extLst>
                  <a:ext uri="{0D108BD9-81ED-4DB2-BD59-A6C34878D82A}">
                    <a16:rowId xmlns:a16="http://schemas.microsoft.com/office/drawing/2014/main" xmlns="" val="10002"/>
                  </a:ext>
                </a:extLst>
              </a:tr>
            </a:tbl>
          </a:graphicData>
        </a:graphic>
      </p:graphicFrame>
      <p:sp>
        <p:nvSpPr>
          <p:cNvPr id="8" name="7 Slayt Numarası Yer Tutucusu"/>
          <p:cNvSpPr>
            <a:spLocks noGrp="1"/>
          </p:cNvSpPr>
          <p:nvPr>
            <p:ph type="sldNum" sz="quarter" idx="12"/>
          </p:nvPr>
        </p:nvSpPr>
        <p:spPr/>
        <p:txBody>
          <a:bodyPr/>
          <a:lstStyle/>
          <a:p>
            <a:fld id="{216F07E3-2268-4DE3-9351-58CC78963B01}" type="slidenum">
              <a:rPr lang="tr-TR" smtClean="0"/>
              <a:pPr/>
              <a:t>62</a:t>
            </a:fld>
            <a:endParaRPr lang="tr-TR" dirty="0"/>
          </a:p>
        </p:txBody>
      </p:sp>
      <p:sp>
        <p:nvSpPr>
          <p:cNvPr id="10" name="9 Altbilgi Yer Tutucusu"/>
          <p:cNvSpPr>
            <a:spLocks noGrp="1"/>
          </p:cNvSpPr>
          <p:nvPr>
            <p:ph type="ftr" sz="quarter" idx="11"/>
          </p:nvPr>
        </p:nvSpPr>
        <p:spPr/>
        <p:txBody>
          <a:bodyPr/>
          <a:lstStyle/>
          <a:p>
            <a:r>
              <a:rPr lang="tr-TR"/>
              <a:t>Personel Hizmetleri Başkanlığı</a:t>
            </a:r>
            <a:endParaRPr lang="tr-TR" dirty="0"/>
          </a:p>
        </p:txBody>
      </p:sp>
      <p:pic>
        <p:nvPicPr>
          <p:cNvPr id="10242" name="Picture 2" descr="C:\Users\selda.sayin\Desktop\selda resmi yazı sunum\Resmi Yazışma Resimler\Resmi Yazısma Resim-15.jpg"/>
          <p:cNvPicPr>
            <a:picLocks noGrp="1" noChangeAspect="1" noChangeArrowheads="1"/>
          </p:cNvPicPr>
          <p:nvPr>
            <p:ph sz="quarter" idx="4"/>
          </p:nvPr>
        </p:nvPicPr>
        <p:blipFill>
          <a:blip r:embed="rId4" cstate="print">
            <a:clrChange>
              <a:clrFrom>
                <a:srgbClr val="FFFFFF"/>
              </a:clrFrom>
              <a:clrTo>
                <a:srgbClr val="FFFFFF">
                  <a:alpha val="0"/>
                </a:srgbClr>
              </a:clrTo>
            </a:clrChange>
          </a:blip>
          <a:srcRect/>
          <a:stretch>
            <a:fillRect/>
          </a:stretch>
        </p:blipFill>
        <p:spPr bwMode="auto">
          <a:xfrm>
            <a:off x="6959302" y="2130412"/>
            <a:ext cx="3888432" cy="3440476"/>
          </a:xfrm>
          <a:prstGeom prst="rect">
            <a:avLst/>
          </a:prstGeom>
          <a:solidFill>
            <a:schemeClr val="bg1"/>
          </a:solidFill>
          <a:ln w="28575">
            <a:solidFill>
              <a:srgbClr val="FF0000"/>
            </a:solidFill>
          </a:ln>
        </p:spPr>
      </p:pic>
      <p:pic>
        <p:nvPicPr>
          <p:cNvPr id="12" name="Resim 11"/>
          <p:cNvPicPr>
            <a:picLocks noChangeAspect="1"/>
          </p:cNvPicPr>
          <p:nvPr/>
        </p:nvPicPr>
        <p:blipFill>
          <a:blip r:embed="rId5">
            <a:clrChange>
              <a:clrFrom>
                <a:srgbClr val="F7F7F7"/>
              </a:clrFrom>
              <a:clrTo>
                <a:srgbClr val="F7F7F7">
                  <a:alpha val="0"/>
                </a:srgbClr>
              </a:clrTo>
            </a:clrChange>
          </a:blip>
          <a:stretch>
            <a:fillRect/>
          </a:stretch>
        </p:blipFill>
        <p:spPr>
          <a:xfrm>
            <a:off x="8255446" y="122830"/>
            <a:ext cx="3517900" cy="1165000"/>
          </a:xfrm>
          <a:prstGeom prst="rect">
            <a:avLst/>
          </a:prstGeom>
        </p:spPr>
      </p:pic>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İMZA </a:t>
            </a:r>
            <a:endParaRPr lang="tr-TR" sz="2400" b="1" dirty="0">
              <a:solidFill>
                <a:srgbClr val="FF0000"/>
              </a:solidFill>
            </a:endParaRPr>
          </a:p>
        </p:txBody>
      </p:sp>
      <p:sp>
        <p:nvSpPr>
          <p:cNvPr id="7" name="6 İçerik Yer Tutucusu"/>
          <p:cNvSpPr>
            <a:spLocks noGrp="1"/>
          </p:cNvSpPr>
          <p:nvPr>
            <p:ph sz="half" idx="1"/>
          </p:nvPr>
        </p:nvSpPr>
        <p:spPr/>
        <p:txBody>
          <a:bodyPr>
            <a:normAutofit/>
          </a:bodyPr>
          <a:lstStyle/>
          <a:p>
            <a:pPr algn="just"/>
            <a:r>
              <a:rPr lang="tr-TR" sz="2400" dirty="0"/>
              <a:t>Belgenin </a:t>
            </a:r>
            <a:r>
              <a:rPr lang="tr-TR" sz="2400" b="1" dirty="0"/>
              <a:t>iki yetkili </a:t>
            </a:r>
            <a:r>
              <a:rPr lang="tr-TR" sz="2400" dirty="0"/>
              <a:t>tarafından imzalanması durumunda </a:t>
            </a:r>
            <a:r>
              <a:rPr lang="tr-TR" sz="2400" b="1" dirty="0"/>
              <a:t>üst unvan </a:t>
            </a:r>
            <a:r>
              <a:rPr lang="tr-TR" sz="2400" dirty="0"/>
              <a:t>sahibinin adı, soyadı, unvanı ve imzası </a:t>
            </a:r>
            <a:r>
              <a:rPr lang="tr-TR" sz="2400" b="1" dirty="0"/>
              <a:t>sağda </a:t>
            </a:r>
            <a:r>
              <a:rPr lang="tr-TR" sz="2400" dirty="0"/>
              <a:t>yer alır</a:t>
            </a:r>
          </a:p>
          <a:p>
            <a:pPr algn="just">
              <a:buNone/>
            </a:pPr>
            <a:endParaRPr lang="tr-TR" sz="2400" dirty="0"/>
          </a:p>
          <a:p>
            <a:pPr algn="just"/>
            <a:r>
              <a:rPr lang="tr-TR" sz="2400" dirty="0"/>
              <a:t>Belgenin </a:t>
            </a:r>
            <a:r>
              <a:rPr lang="tr-TR" sz="2400" b="1" dirty="0"/>
              <a:t>ikiden fazla yetkili </a:t>
            </a:r>
            <a:r>
              <a:rPr lang="tr-TR" sz="2400" dirty="0"/>
              <a:t>tarafından imzalanması durumunda </a:t>
            </a:r>
            <a:r>
              <a:rPr lang="tr-TR" sz="2400" b="1" dirty="0"/>
              <a:t>en üst unvan </a:t>
            </a:r>
            <a:r>
              <a:rPr lang="tr-TR" sz="2400" dirty="0"/>
              <a:t>sahibinin adı, soyadı, unvanı ve imzası </a:t>
            </a:r>
            <a:r>
              <a:rPr lang="tr-TR" sz="2400" b="1" dirty="0"/>
              <a:t>en solda </a:t>
            </a:r>
            <a:r>
              <a:rPr lang="tr-TR" sz="2400" dirty="0"/>
              <a:t>olmak üzere yetkililer unvan sırasına göre </a:t>
            </a:r>
            <a:r>
              <a:rPr lang="tr-TR" sz="2400" b="1" dirty="0"/>
              <a:t>soldan sağa doğru sıralanır </a:t>
            </a:r>
          </a:p>
          <a:p>
            <a:pPr lvl="1" algn="just">
              <a:buNone/>
            </a:pPr>
            <a:endParaRPr lang="tr-TR" sz="2400"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63</a:t>
            </a:fld>
            <a:endParaRPr lang="tr-TR"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pic>
        <p:nvPicPr>
          <p:cNvPr id="12" name="Picture 2" descr="C:\Users\selda.sayin\Desktop\selda resmi yazı sunum\Resmi Yazışma Resimler\Resmi Yazısma Resim-16.jpg"/>
          <p:cNvPicPr>
            <a:picLocks noGrp="1" noChangeAspect="1" noChangeArrowheads="1"/>
          </p:cNvPicPr>
          <p:nvPr>
            <p:ph sz="half" idx="2"/>
          </p:nvPr>
        </p:nvPicPr>
        <p:blipFill>
          <a:blip r:embed="rId4" cstate="print"/>
          <a:srcRect/>
          <a:stretch>
            <a:fillRect/>
          </a:stretch>
        </p:blipFill>
        <p:spPr bwMode="auto">
          <a:xfrm>
            <a:off x="6309519" y="1857364"/>
            <a:ext cx="5499931" cy="1428760"/>
          </a:xfrm>
          <a:prstGeom prst="rect">
            <a:avLst/>
          </a:prstGeom>
          <a:noFill/>
          <a:ln w="28575">
            <a:solidFill>
              <a:srgbClr val="FF0000"/>
            </a:solidFill>
          </a:ln>
        </p:spPr>
      </p:pic>
      <p:pic>
        <p:nvPicPr>
          <p:cNvPr id="11268" name="Picture 4" descr="C:\Users\selda.sayin\Desktop\selda resmi yazı sunum\Resmi Yazışma Resimler\Resmi Yazısma Resim-17.jpg"/>
          <p:cNvPicPr>
            <a:picLocks noChangeAspect="1" noChangeArrowheads="1"/>
          </p:cNvPicPr>
          <p:nvPr/>
        </p:nvPicPr>
        <p:blipFill>
          <a:blip r:embed="rId5" cstate="print"/>
          <a:srcRect/>
          <a:stretch>
            <a:fillRect/>
          </a:stretch>
        </p:blipFill>
        <p:spPr bwMode="auto">
          <a:xfrm>
            <a:off x="6309519" y="4334694"/>
            <a:ext cx="5499931" cy="1470569"/>
          </a:xfrm>
          <a:prstGeom prst="rect">
            <a:avLst/>
          </a:prstGeom>
          <a:noFill/>
          <a:ln w="28575">
            <a:solidFill>
              <a:srgbClr val="FF0000"/>
            </a:solidFill>
          </a:ln>
        </p:spPr>
      </p:pic>
      <p:sp>
        <p:nvSpPr>
          <p:cNvPr id="14" name="13 Metin kutusu"/>
          <p:cNvSpPr txBox="1"/>
          <p:nvPr/>
        </p:nvSpPr>
        <p:spPr>
          <a:xfrm>
            <a:off x="5993620" y="3686940"/>
            <a:ext cx="5815831" cy="400110"/>
          </a:xfrm>
          <a:prstGeom prst="rect">
            <a:avLst/>
          </a:prstGeom>
          <a:noFill/>
        </p:spPr>
        <p:txBody>
          <a:bodyPr wrap="square" rtlCol="0">
            <a:spAutoFit/>
          </a:bodyPr>
          <a:lstStyle/>
          <a:p>
            <a:pPr algn="ctr"/>
            <a:r>
              <a:rPr lang="tr-TR" sz="2000" dirty="0">
                <a:solidFill>
                  <a:srgbClr val="FF0000"/>
                </a:solidFill>
              </a:rPr>
              <a:t>İkiden Fazla  Yetkilinin Birlikte  İmzaladığı Belge Örneği </a:t>
            </a:r>
          </a:p>
        </p:txBody>
      </p:sp>
      <p:sp>
        <p:nvSpPr>
          <p:cNvPr id="15" name="14 Metin kutusu"/>
          <p:cNvSpPr txBox="1"/>
          <p:nvPr/>
        </p:nvSpPr>
        <p:spPr>
          <a:xfrm>
            <a:off x="6309520" y="1263464"/>
            <a:ext cx="5384800" cy="400110"/>
          </a:xfrm>
          <a:prstGeom prst="rect">
            <a:avLst/>
          </a:prstGeom>
          <a:noFill/>
        </p:spPr>
        <p:txBody>
          <a:bodyPr wrap="square" rtlCol="0">
            <a:spAutoFit/>
          </a:bodyPr>
          <a:lstStyle/>
          <a:p>
            <a:pPr algn="ctr"/>
            <a:r>
              <a:rPr lang="tr-TR" sz="2000" dirty="0">
                <a:solidFill>
                  <a:srgbClr val="FF0000"/>
                </a:solidFill>
              </a:rPr>
              <a:t>İki Yetkilinin Birlikte  İmzaladığı Belge Örneği </a:t>
            </a:r>
          </a:p>
        </p:txBody>
      </p:sp>
      <p:pic>
        <p:nvPicPr>
          <p:cNvPr id="10" name="Resim 9"/>
          <p:cNvPicPr>
            <a:picLocks noChangeAspect="1"/>
          </p:cNvPicPr>
          <p:nvPr/>
        </p:nvPicPr>
        <p:blipFill>
          <a:blip r:embed="rId6">
            <a:clrChange>
              <a:clrFrom>
                <a:srgbClr val="F7F7F7"/>
              </a:clrFrom>
              <a:clrTo>
                <a:srgbClr val="F7F7F7">
                  <a:alpha val="0"/>
                </a:srgbClr>
              </a:clrTo>
            </a:clrChange>
          </a:blip>
          <a:stretch>
            <a:fillRect/>
          </a:stretch>
        </p:blipFill>
        <p:spPr>
          <a:xfrm>
            <a:off x="8255446" y="122830"/>
            <a:ext cx="3517900" cy="1165000"/>
          </a:xfrm>
          <a:prstGeom prst="rect">
            <a:avLst/>
          </a:prstGeom>
        </p:spPr>
      </p:pic>
      <p:sp>
        <p:nvSpPr>
          <p:cNvPr id="2" name="Sağ Ok 1"/>
          <p:cNvSpPr/>
          <p:nvPr/>
        </p:nvSpPr>
        <p:spPr>
          <a:xfrm>
            <a:off x="8543478" y="2428464"/>
            <a:ext cx="2462339" cy="323119"/>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tr-TR"/>
          </a:p>
        </p:txBody>
      </p:sp>
      <p:sp>
        <p:nvSpPr>
          <p:cNvPr id="4" name="Sol Ok 3"/>
          <p:cNvSpPr/>
          <p:nvPr/>
        </p:nvSpPr>
        <p:spPr>
          <a:xfrm>
            <a:off x="7154359" y="4838322"/>
            <a:ext cx="3621367" cy="390878"/>
          </a:xfrm>
          <a:prstGeom prst="lef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tr-TR"/>
          </a:p>
        </p:txBody>
      </p:sp>
      <p:sp>
        <p:nvSpPr>
          <p:cNvPr id="3" name="Metin kutusu 2"/>
          <p:cNvSpPr txBox="1"/>
          <p:nvPr/>
        </p:nvSpPr>
        <p:spPr>
          <a:xfrm>
            <a:off x="10780505" y="1911218"/>
            <a:ext cx="1291452" cy="338554"/>
          </a:xfrm>
          <a:prstGeom prst="rect">
            <a:avLst/>
          </a:prstGeom>
          <a:noFill/>
        </p:spPr>
        <p:txBody>
          <a:bodyPr wrap="square" rtlCol="0">
            <a:spAutoFit/>
          </a:bodyPr>
          <a:lstStyle/>
          <a:p>
            <a:r>
              <a:rPr lang="tr-TR" sz="1600" b="1" dirty="0" smtClean="0">
                <a:solidFill>
                  <a:srgbClr val="FF0000"/>
                </a:solidFill>
              </a:rPr>
              <a:t>Üst Unvan</a:t>
            </a:r>
            <a:endParaRPr lang="tr-TR" sz="1600" b="1" dirty="0">
              <a:solidFill>
                <a:srgbClr val="FF0000"/>
              </a:solidFill>
            </a:endParaRPr>
          </a:p>
        </p:txBody>
      </p:sp>
      <p:sp>
        <p:nvSpPr>
          <p:cNvPr id="16" name="Metin kutusu 15"/>
          <p:cNvSpPr txBox="1"/>
          <p:nvPr/>
        </p:nvSpPr>
        <p:spPr>
          <a:xfrm>
            <a:off x="6309519" y="4483514"/>
            <a:ext cx="1291452" cy="338554"/>
          </a:xfrm>
          <a:prstGeom prst="rect">
            <a:avLst/>
          </a:prstGeom>
          <a:noFill/>
        </p:spPr>
        <p:txBody>
          <a:bodyPr wrap="square" rtlCol="0">
            <a:spAutoFit/>
          </a:bodyPr>
          <a:lstStyle/>
          <a:p>
            <a:r>
              <a:rPr lang="tr-TR" sz="1600" b="1" dirty="0" smtClean="0">
                <a:solidFill>
                  <a:srgbClr val="FF0000"/>
                </a:solidFill>
              </a:rPr>
              <a:t>Üst Unvan</a:t>
            </a:r>
            <a:endParaRPr lang="tr-TR" sz="1600" b="1" dirty="0">
              <a:solidFill>
                <a:srgbClr val="FF0000"/>
              </a:solidFill>
            </a:endParaRPr>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İMZA </a:t>
            </a:r>
            <a:endParaRPr lang="tr-TR" sz="2400" b="1" dirty="0">
              <a:solidFill>
                <a:srgbClr val="FF0000"/>
              </a:solidFill>
            </a:endParaRPr>
          </a:p>
        </p:txBody>
      </p:sp>
      <p:sp>
        <p:nvSpPr>
          <p:cNvPr id="7" name="6 İçerik Yer Tutucusu"/>
          <p:cNvSpPr>
            <a:spLocks noGrp="1"/>
          </p:cNvSpPr>
          <p:nvPr>
            <p:ph sz="half" idx="1"/>
          </p:nvPr>
        </p:nvSpPr>
        <p:spPr/>
        <p:txBody>
          <a:bodyPr>
            <a:noAutofit/>
          </a:bodyPr>
          <a:lstStyle/>
          <a:p>
            <a:pPr algn="just"/>
            <a:r>
              <a:rPr lang="tr-TR" sz="2400" b="1" dirty="0"/>
              <a:t>Fiziksel ortamda </a:t>
            </a:r>
            <a:r>
              <a:rPr lang="tr-TR" sz="2400" b="1" dirty="0">
                <a:solidFill>
                  <a:srgbClr val="FF0000"/>
                </a:solidFill>
              </a:rPr>
              <a:t>rapor ya da benzeri bir belgenin </a:t>
            </a:r>
            <a:r>
              <a:rPr lang="tr-TR" sz="2400" dirty="0"/>
              <a:t>hazırlanması halinde belgenin </a:t>
            </a:r>
            <a:r>
              <a:rPr lang="tr-TR" sz="2400" b="1" dirty="0"/>
              <a:t>son sayfas</a:t>
            </a:r>
            <a:r>
              <a:rPr lang="tr-TR" sz="2400" dirty="0"/>
              <a:t>ı imza sahibi ya da imza sahipleri tarafından </a:t>
            </a:r>
            <a:r>
              <a:rPr lang="tr-TR" sz="2400" b="1" dirty="0"/>
              <a:t>imzalanır</a:t>
            </a:r>
          </a:p>
          <a:p>
            <a:pPr algn="just">
              <a:buNone/>
            </a:pPr>
            <a:endParaRPr lang="tr-TR" sz="2400" dirty="0"/>
          </a:p>
          <a:p>
            <a:pPr algn="just"/>
            <a:r>
              <a:rPr lang="tr-TR" sz="2400" dirty="0"/>
              <a:t>Son sayfadan </a:t>
            </a:r>
            <a:r>
              <a:rPr lang="tr-TR" sz="2400" b="1" dirty="0"/>
              <a:t>önceki sayfalar </a:t>
            </a:r>
            <a:r>
              <a:rPr lang="tr-TR" sz="2400" dirty="0"/>
              <a:t>ise imza sahibi ya da </a:t>
            </a:r>
            <a:r>
              <a:rPr lang="tr-TR" sz="2400" b="1" dirty="0"/>
              <a:t>imza sahipleri </a:t>
            </a:r>
            <a:r>
              <a:rPr lang="tr-TR" sz="2400" dirty="0"/>
              <a:t>tarafından </a:t>
            </a:r>
            <a:r>
              <a:rPr lang="tr-TR" sz="2400" b="1" dirty="0"/>
              <a:t>imzalanır ya da paraflanır</a:t>
            </a:r>
          </a:p>
          <a:p>
            <a:pPr algn="just">
              <a:buNone/>
            </a:pPr>
            <a:endParaRPr lang="tr-TR" sz="2400" dirty="0"/>
          </a:p>
          <a:p>
            <a:pPr algn="just">
              <a:buNone/>
            </a:pPr>
            <a:endParaRPr lang="tr-TR" sz="2400" dirty="0"/>
          </a:p>
        </p:txBody>
      </p:sp>
      <p:sp>
        <p:nvSpPr>
          <p:cNvPr id="2" name="İçerik Yer Tutucusu 1"/>
          <p:cNvSpPr>
            <a:spLocks noGrp="1"/>
          </p:cNvSpPr>
          <p:nvPr>
            <p:ph sz="half" idx="2"/>
          </p:nvPr>
        </p:nvSpPr>
        <p:spPr/>
        <p:txBody>
          <a:bodyPr>
            <a:normAutofit/>
          </a:bodyPr>
          <a:lstStyle/>
          <a:p>
            <a:pPr algn="just"/>
            <a:r>
              <a:rPr lang="tr-TR" sz="2400" dirty="0"/>
              <a:t>Gerekli görülmesi halinde sayfalar ayrıca en az bir kişisel mühürle veya idare mührüyle </a:t>
            </a:r>
            <a:r>
              <a:rPr lang="tr-TR" sz="2400" b="1" dirty="0"/>
              <a:t>mühürlenir</a:t>
            </a:r>
          </a:p>
          <a:p>
            <a:pPr algn="just">
              <a:buNone/>
            </a:pPr>
            <a:endParaRPr lang="tr-TR" sz="2400" dirty="0"/>
          </a:p>
          <a:p>
            <a:pPr algn="just"/>
            <a:r>
              <a:rPr lang="tr-TR" sz="2400" dirty="0"/>
              <a:t>İmza, paraf veya mühür metin bölümünün okunmasını engellemeyecek şekilde sayfada yer alır  </a:t>
            </a:r>
          </a:p>
          <a:p>
            <a:endParaRPr lang="tr-TR" sz="2400"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64</a:t>
            </a:fld>
            <a:endParaRPr lang="tr-TR" dirty="0"/>
          </a:p>
        </p:txBody>
      </p:sp>
      <p:pic>
        <p:nvPicPr>
          <p:cNvPr id="10" name="Resim 9"/>
          <p:cNvPicPr>
            <a:picLocks noChangeAspect="1"/>
          </p:cNvPicPr>
          <p:nvPr/>
        </p:nvPicPr>
        <p:blipFill>
          <a:blip r:embed="rId4">
            <a:clrChange>
              <a:clrFrom>
                <a:srgbClr val="F7F7F7"/>
              </a:clrFrom>
              <a:clrTo>
                <a:srgbClr val="F7F7F7">
                  <a:alpha val="0"/>
                </a:srgbClr>
              </a:clrTo>
            </a:clrChange>
          </a:blip>
          <a:stretch>
            <a:fillRect/>
          </a:stretch>
        </p:blipFill>
        <p:spPr>
          <a:xfrm>
            <a:off x="8255446" y="122830"/>
            <a:ext cx="3517900" cy="1165000"/>
          </a:xfrm>
          <a:prstGeom prst="rect">
            <a:avLst/>
          </a:prstGeom>
        </p:spPr>
      </p:pic>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İMZA </a:t>
            </a:r>
            <a:endParaRPr lang="tr-TR" sz="2400" b="1" dirty="0">
              <a:solidFill>
                <a:srgbClr val="FF0000"/>
              </a:solidFill>
            </a:endParaRPr>
          </a:p>
        </p:txBody>
      </p:sp>
      <p:sp>
        <p:nvSpPr>
          <p:cNvPr id="7" name="6 İçerik Yer Tutucusu"/>
          <p:cNvSpPr>
            <a:spLocks noGrp="1"/>
          </p:cNvSpPr>
          <p:nvPr>
            <p:ph idx="1"/>
          </p:nvPr>
        </p:nvSpPr>
        <p:spPr/>
        <p:txBody>
          <a:bodyPr>
            <a:noAutofit/>
          </a:bodyPr>
          <a:lstStyle/>
          <a:p>
            <a:pPr algn="just"/>
            <a:r>
              <a:rPr lang="tr-TR" sz="2400" dirty="0"/>
              <a:t>Üst yazıya ilişkin olarak idare tarafından hazırlanan ve </a:t>
            </a:r>
            <a:r>
              <a:rPr lang="tr-TR" sz="2400" b="1" dirty="0">
                <a:solidFill>
                  <a:srgbClr val="FF0000"/>
                </a:solidFill>
              </a:rPr>
              <a:t>fiziksel ortamda </a:t>
            </a:r>
            <a:r>
              <a:rPr lang="tr-TR" sz="2400" b="1" i="1" dirty="0"/>
              <a:t>rapor yada benzeri</a:t>
            </a:r>
            <a:r>
              <a:rPr lang="tr-TR" sz="2400" dirty="0"/>
              <a:t> bir belge haricindeki </a:t>
            </a:r>
            <a:r>
              <a:rPr lang="tr-TR" sz="3200" b="1" dirty="0"/>
              <a:t>ekler, </a:t>
            </a:r>
            <a:r>
              <a:rPr lang="tr-TR" sz="2400" u="sng" dirty="0"/>
              <a:t>imza sahibi ya da imza sahiplerinden </a:t>
            </a:r>
            <a:r>
              <a:rPr lang="tr-TR" sz="2400" dirty="0"/>
              <a:t>en az biri tarafından </a:t>
            </a:r>
            <a:r>
              <a:rPr lang="tr-TR" sz="2400" b="1" dirty="0">
                <a:solidFill>
                  <a:srgbClr val="FF0000"/>
                </a:solidFill>
              </a:rPr>
              <a:t>imzalanır ya da paraflanır </a:t>
            </a:r>
            <a:r>
              <a:rPr lang="tr-TR" sz="2400" dirty="0"/>
              <a:t>veyahut </a:t>
            </a:r>
            <a:r>
              <a:rPr lang="tr-TR" sz="2400" u="sng" dirty="0"/>
              <a:t>paraf zincirinde </a:t>
            </a:r>
            <a:r>
              <a:rPr lang="tr-TR" sz="2400" dirty="0"/>
              <a:t>yer alanların en az biri tarafından </a:t>
            </a:r>
            <a:r>
              <a:rPr lang="tr-TR" sz="2400" b="1" dirty="0">
                <a:solidFill>
                  <a:srgbClr val="FF0000"/>
                </a:solidFill>
              </a:rPr>
              <a:t>paraflanır</a:t>
            </a:r>
          </a:p>
          <a:p>
            <a:pPr marL="0" indent="0" algn="just">
              <a:buNone/>
            </a:pPr>
            <a:endParaRPr lang="tr-TR" sz="2400" dirty="0"/>
          </a:p>
          <a:p>
            <a:pPr algn="just"/>
            <a:r>
              <a:rPr lang="tr-TR" sz="2400" dirty="0"/>
              <a:t>Fiziksel ortamda hazırlanan </a:t>
            </a:r>
            <a:r>
              <a:rPr lang="tr-TR" sz="2800" b="1" dirty="0">
                <a:solidFill>
                  <a:srgbClr val="FF0000"/>
                </a:solidFill>
              </a:rPr>
              <a:t>dağıtımlı belgelerde </a:t>
            </a:r>
            <a:r>
              <a:rPr lang="tr-TR" sz="2400" dirty="0"/>
              <a:t>nüshaların her biri ilgili makam tarafından imzalanabileceği gibi, imzalanan bir nüsha belgenin çoğaltılması usulüne göre çoğaltılarak da muhataplara gönderilebilir</a:t>
            </a:r>
          </a:p>
        </p:txBody>
      </p:sp>
      <p:sp>
        <p:nvSpPr>
          <p:cNvPr id="8" name="7 Slayt Numarası Yer Tutucusu"/>
          <p:cNvSpPr>
            <a:spLocks noGrp="1"/>
          </p:cNvSpPr>
          <p:nvPr>
            <p:ph type="sldNum" sz="quarter" idx="12"/>
          </p:nvPr>
        </p:nvSpPr>
        <p:spPr/>
        <p:txBody>
          <a:bodyPr/>
          <a:lstStyle/>
          <a:p>
            <a:fld id="{216F07E3-2268-4DE3-9351-58CC78963B01}" type="slidenum">
              <a:rPr lang="tr-TR" smtClean="0"/>
              <a:pPr/>
              <a:t>65</a:t>
            </a:fld>
            <a:endParaRPr lang="tr-TR"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pic>
        <p:nvPicPr>
          <p:cNvPr id="10" name="Resim 9"/>
          <p:cNvPicPr>
            <a:picLocks noChangeAspect="1"/>
          </p:cNvPicPr>
          <p:nvPr/>
        </p:nvPicPr>
        <p:blipFill>
          <a:blip r:embed="rId4">
            <a:clrChange>
              <a:clrFrom>
                <a:srgbClr val="F7F7F7"/>
              </a:clrFrom>
              <a:clrTo>
                <a:srgbClr val="F7F7F7">
                  <a:alpha val="0"/>
                </a:srgbClr>
              </a:clrTo>
            </a:clrChange>
          </a:blip>
          <a:stretch>
            <a:fillRect/>
          </a:stretch>
        </p:blipFill>
        <p:spPr>
          <a:xfrm>
            <a:off x="8255446" y="122830"/>
            <a:ext cx="3517900" cy="1165000"/>
          </a:xfrm>
          <a:prstGeom prst="rect">
            <a:avLst/>
          </a:prstGeom>
        </p:spPr>
      </p:pic>
      <p:sp>
        <p:nvSpPr>
          <p:cNvPr id="2" name="Dikdörtgen 1"/>
          <p:cNvSpPr/>
          <p:nvPr/>
        </p:nvSpPr>
        <p:spPr>
          <a:xfrm>
            <a:off x="8975526" y="5416030"/>
            <a:ext cx="3038404" cy="595312"/>
          </a:xfrm>
          <a:prstGeom prst="rect">
            <a:avLst/>
          </a:prstGeom>
          <a:solidFill>
            <a:schemeClr val="accent2"/>
          </a:solidFill>
          <a:ln>
            <a:solidFill>
              <a:srgbClr val="FF0000"/>
            </a:solidFill>
          </a:ln>
        </p:spPr>
        <p:style>
          <a:lnRef idx="1">
            <a:schemeClr val="dk1"/>
          </a:lnRef>
          <a:fillRef idx="3">
            <a:schemeClr val="dk1"/>
          </a:fillRef>
          <a:effectRef idx="2">
            <a:schemeClr val="dk1"/>
          </a:effectRef>
          <a:fontRef idx="minor">
            <a:schemeClr val="lt1"/>
          </a:fontRef>
        </p:style>
        <p:txBody>
          <a:bodyPr rtlCol="0" anchor="ctr"/>
          <a:lstStyle/>
          <a:p>
            <a:pPr algn="ctr"/>
            <a:r>
              <a:rPr lang="tr-TR" sz="2800" b="1" dirty="0">
                <a:solidFill>
                  <a:schemeClr val="tx1"/>
                </a:solidFill>
              </a:rPr>
              <a:t>Bir Önceki Slayt</a:t>
            </a:r>
          </a:p>
        </p:txBody>
      </p:sp>
      <p:cxnSp>
        <p:nvCxnSpPr>
          <p:cNvPr id="4" name="Düz Ok Bağlayıcısı 3"/>
          <p:cNvCxnSpPr/>
          <p:nvPr/>
        </p:nvCxnSpPr>
        <p:spPr>
          <a:xfrm>
            <a:off x="11580893" y="1916832"/>
            <a:ext cx="0" cy="338437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smtClean="0">
                <a:solidFill>
                  <a:srgbClr val="FF0000"/>
                </a:solidFill>
              </a:rPr>
              <a:t>EK</a:t>
            </a:r>
            <a:endParaRPr lang="tr-TR" sz="2400" b="1" dirty="0">
              <a:solidFill>
                <a:srgbClr val="FF0000"/>
              </a:solidFill>
            </a:endParaRPr>
          </a:p>
        </p:txBody>
      </p:sp>
      <p:sp>
        <p:nvSpPr>
          <p:cNvPr id="7" name="6 İçerik Yer Tutucusu"/>
          <p:cNvSpPr>
            <a:spLocks noGrp="1"/>
          </p:cNvSpPr>
          <p:nvPr>
            <p:ph idx="1"/>
          </p:nvPr>
        </p:nvSpPr>
        <p:spPr/>
        <p:txBody>
          <a:bodyPr>
            <a:normAutofit/>
          </a:bodyPr>
          <a:lstStyle/>
          <a:p>
            <a:pPr algn="just"/>
            <a:r>
              <a:rPr lang="tr-TR" sz="2800" dirty="0"/>
              <a:t>Belgede ek olması halinde </a:t>
            </a:r>
            <a:r>
              <a:rPr lang="tr-TR" sz="2800" b="1" dirty="0">
                <a:solidFill>
                  <a:srgbClr val="FF0000"/>
                </a:solidFill>
              </a:rPr>
              <a:t>“Ek:” </a:t>
            </a:r>
            <a:r>
              <a:rPr lang="tr-TR" sz="2800" dirty="0"/>
              <a:t>başlığı imza bölümünden sonra </a:t>
            </a:r>
            <a:r>
              <a:rPr lang="tr-TR" sz="2800" b="1" strike="sngStrike" dirty="0">
                <a:solidFill>
                  <a:srgbClr val="FF0000"/>
                </a:solidFill>
              </a:rPr>
              <a:t>uygun</a:t>
            </a:r>
            <a:r>
              <a:rPr lang="tr-TR" sz="2800" strike="sngStrike" dirty="0"/>
              <a:t> </a:t>
            </a:r>
            <a:r>
              <a:rPr lang="tr-TR" sz="2800" dirty="0"/>
              <a:t> </a:t>
            </a:r>
            <a:r>
              <a:rPr lang="tr-TR" sz="2800" b="1" dirty="0">
                <a:solidFill>
                  <a:srgbClr val="FF0000"/>
                </a:solidFill>
              </a:rPr>
              <a:t>(2 satır)* </a:t>
            </a:r>
            <a:r>
              <a:rPr lang="tr-TR" sz="2800" dirty="0"/>
              <a:t>satır </a:t>
            </a:r>
            <a:r>
              <a:rPr lang="tr-TR" sz="2800" dirty="0" smtClean="0"/>
              <a:t>boşluk </a:t>
            </a:r>
            <a:r>
              <a:rPr lang="tr-TR" sz="2800" dirty="0"/>
              <a:t>bırakılarak ve yazı alanının solundan başlanarak yazılır</a:t>
            </a:r>
          </a:p>
          <a:p>
            <a:pPr marL="0" indent="0" algn="just">
              <a:buNone/>
            </a:pPr>
            <a:endParaRPr lang="tr-TR" sz="2800" dirty="0"/>
          </a:p>
          <a:p>
            <a:pPr algn="just"/>
            <a:r>
              <a:rPr lang="tr-TR" sz="2800" dirty="0"/>
              <a:t>Eklerin sayfa sayısı parantez içinde belirtilir  </a:t>
            </a:r>
          </a:p>
          <a:p>
            <a:pPr algn="ctr">
              <a:buNone/>
            </a:pPr>
            <a:r>
              <a:rPr lang="tr-TR" sz="2800" b="1" dirty="0">
                <a:solidFill>
                  <a:srgbClr val="FF0000"/>
                </a:solidFill>
              </a:rPr>
              <a:t>Örnek: (2 sayfa)</a:t>
            </a:r>
          </a:p>
          <a:p>
            <a:pPr algn="just"/>
            <a:endParaRPr lang="tr-TR" sz="2400" dirty="0"/>
          </a:p>
          <a:p>
            <a:pPr lvl="1" algn="just">
              <a:buNone/>
            </a:pPr>
            <a:endParaRPr lang="tr-TR" sz="2400" dirty="0"/>
          </a:p>
        </p:txBody>
      </p:sp>
      <p:sp>
        <p:nvSpPr>
          <p:cNvPr id="11" name="10 Altbilgi Yer Tutucusu"/>
          <p:cNvSpPr>
            <a:spLocks noGrp="1"/>
          </p:cNvSpPr>
          <p:nvPr>
            <p:ph type="ftr" sz="quarter" idx="11"/>
          </p:nvPr>
        </p:nvSpPr>
        <p:spPr/>
        <p:txBody>
          <a:bodyPr/>
          <a:lstStyle/>
          <a:p>
            <a:r>
              <a:rPr lang="tr-TR"/>
              <a:t>Personel Hizmetleri Başkanlığı</a:t>
            </a:r>
            <a:endParaRPr lang="tr-TR" dirty="0"/>
          </a:p>
        </p:txBody>
      </p:sp>
      <p:sp>
        <p:nvSpPr>
          <p:cNvPr id="9" name="8 Slayt Numarası Yer Tutucusu"/>
          <p:cNvSpPr>
            <a:spLocks noGrp="1"/>
          </p:cNvSpPr>
          <p:nvPr>
            <p:ph type="sldNum" sz="quarter" idx="12"/>
          </p:nvPr>
        </p:nvSpPr>
        <p:spPr/>
        <p:txBody>
          <a:bodyPr/>
          <a:lstStyle/>
          <a:p>
            <a:fld id="{216F07E3-2268-4DE3-9351-58CC78963B01}" type="slidenum">
              <a:rPr lang="tr-TR" smtClean="0"/>
              <a:pPr/>
              <a:t>66</a:t>
            </a:fld>
            <a:endParaRPr lang="tr-TR" dirty="0"/>
          </a:p>
        </p:txBody>
      </p:sp>
      <p:pic>
        <p:nvPicPr>
          <p:cNvPr id="11267" name="Picture 3"/>
          <p:cNvPicPr>
            <a:picLocks noGrp="1" noChangeAspect="1" noChangeArrowheads="1"/>
          </p:cNvPicPr>
          <p:nvPr>
            <p:ph sz="half" idx="4294967295"/>
          </p:nvPr>
        </p:nvPicPr>
        <p:blipFill>
          <a:blip r:embed="rId4">
            <a:clrChange>
              <a:clrFrom>
                <a:srgbClr val="FFFFFF"/>
              </a:clrFrom>
              <a:clrTo>
                <a:srgbClr val="FFFFFF">
                  <a:alpha val="0"/>
                </a:srgbClr>
              </a:clrTo>
            </a:clrChange>
          </a:blip>
          <a:srcRect/>
          <a:stretch>
            <a:fillRect/>
          </a:stretch>
        </p:blipFill>
        <p:spPr bwMode="auto">
          <a:xfrm>
            <a:off x="1017587" y="4643628"/>
            <a:ext cx="10155238" cy="1660525"/>
          </a:xfrm>
          <a:prstGeom prst="rect">
            <a:avLst/>
          </a:prstGeom>
          <a:solidFill>
            <a:schemeClr val="bg1"/>
          </a:solidFill>
          <a:ln w="28575">
            <a:solidFill>
              <a:srgbClr val="FF0000"/>
            </a:solidFill>
            <a:miter lim="800000"/>
            <a:headEnd/>
            <a:tailEnd/>
          </a:ln>
          <a:effectLst/>
        </p:spPr>
      </p:pic>
      <p:cxnSp>
        <p:nvCxnSpPr>
          <p:cNvPr id="10" name="9 Düz Ok Bağlayıcısı"/>
          <p:cNvCxnSpPr/>
          <p:nvPr/>
        </p:nvCxnSpPr>
        <p:spPr>
          <a:xfrm flipH="1">
            <a:off x="5807174" y="5250711"/>
            <a:ext cx="10298" cy="568090"/>
          </a:xfrm>
          <a:prstGeom prst="straightConnector1">
            <a:avLst/>
          </a:prstGeom>
          <a:ln w="28575">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13" name="12 Metin kutusu"/>
          <p:cNvSpPr txBox="1"/>
          <p:nvPr/>
        </p:nvSpPr>
        <p:spPr>
          <a:xfrm>
            <a:off x="6078214" y="5288534"/>
            <a:ext cx="2000004" cy="492443"/>
          </a:xfrm>
          <a:prstGeom prst="rect">
            <a:avLst/>
          </a:prstGeom>
          <a:ln>
            <a:solidFill>
              <a:srgbClr val="FF0000"/>
            </a:solidFill>
          </a:ln>
        </p:spPr>
        <p:style>
          <a:lnRef idx="2">
            <a:schemeClr val="accent2"/>
          </a:lnRef>
          <a:fillRef idx="1">
            <a:schemeClr val="lt1"/>
          </a:fillRef>
          <a:effectRef idx="0">
            <a:schemeClr val="accent2"/>
          </a:effectRef>
          <a:fontRef idx="minor">
            <a:schemeClr val="dk1"/>
          </a:fontRef>
        </p:style>
        <p:txBody>
          <a:bodyPr wrap="square" lIns="121908" tIns="60954" rIns="121908" bIns="60954" rtlCol="0">
            <a:spAutoFit/>
          </a:bodyPr>
          <a:lstStyle/>
          <a:p>
            <a:r>
              <a:rPr lang="tr-TR" b="1" dirty="0">
                <a:solidFill>
                  <a:srgbClr val="FF0000"/>
                </a:solidFill>
              </a:rPr>
              <a:t>2 Satır Boşluk</a:t>
            </a:r>
          </a:p>
        </p:txBody>
      </p:sp>
      <p:pic>
        <p:nvPicPr>
          <p:cNvPr id="12" name="6 Resim" descr="preconditions-300x300.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32061" y="5217579"/>
            <a:ext cx="714371" cy="642942"/>
          </a:xfrm>
          <a:prstGeom prst="rect">
            <a:avLst/>
          </a:prstGeom>
          <a:noFill/>
          <a:ln>
            <a:noFill/>
          </a:ln>
        </p:spPr>
      </p:pic>
      <p:sp>
        <p:nvSpPr>
          <p:cNvPr id="14" name="13 Metin kutusu"/>
          <p:cNvSpPr txBox="1"/>
          <p:nvPr/>
        </p:nvSpPr>
        <p:spPr>
          <a:xfrm>
            <a:off x="8025355" y="3349330"/>
            <a:ext cx="2847703" cy="584775"/>
          </a:xfrm>
          <a:prstGeom prst="rect">
            <a:avLst/>
          </a:prstGeom>
          <a:noFill/>
        </p:spPr>
        <p:txBody>
          <a:bodyPr wrap="square" rtlCol="0">
            <a:spAutoFit/>
          </a:bodyPr>
          <a:lstStyle/>
          <a:p>
            <a:pPr algn="ctr"/>
            <a:r>
              <a:rPr lang="tr-TR" sz="1600" b="1" dirty="0">
                <a:solidFill>
                  <a:srgbClr val="FF0000"/>
                </a:solidFill>
              </a:rPr>
              <a:t>*İzmir İl Sağlık Müdürlüğü ve Bağlı Kurumlarındaki </a:t>
            </a:r>
            <a:r>
              <a:rPr lang="tr-TR" sz="1600" b="1" dirty="0" smtClean="0">
                <a:solidFill>
                  <a:srgbClr val="FF0000"/>
                </a:solidFill>
              </a:rPr>
              <a:t>Uygulama</a:t>
            </a:r>
            <a:endParaRPr lang="tr-TR" sz="1600" b="1" dirty="0">
              <a:solidFill>
                <a:srgbClr val="FF0000"/>
              </a:solidFill>
            </a:endParaRPr>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EK</a:t>
            </a:r>
            <a:endParaRPr lang="tr-TR" sz="2400" b="1" dirty="0">
              <a:solidFill>
                <a:srgbClr val="FF0000"/>
              </a:solidFill>
            </a:endParaRPr>
          </a:p>
        </p:txBody>
      </p:sp>
      <p:sp>
        <p:nvSpPr>
          <p:cNvPr id="7" name="6 İçerik Yer Tutucusu"/>
          <p:cNvSpPr>
            <a:spLocks noGrp="1"/>
          </p:cNvSpPr>
          <p:nvPr>
            <p:ph sz="half" idx="1"/>
          </p:nvPr>
        </p:nvSpPr>
        <p:spPr>
          <a:xfrm>
            <a:off x="609521" y="1600201"/>
            <a:ext cx="5384099" cy="4277071"/>
          </a:xfrm>
        </p:spPr>
        <p:txBody>
          <a:bodyPr>
            <a:normAutofit fontScale="92500" lnSpcReduction="20000"/>
          </a:bodyPr>
          <a:lstStyle/>
          <a:p>
            <a:pPr algn="just"/>
            <a:r>
              <a:rPr lang="tr-TR" sz="2400" dirty="0"/>
              <a:t>Belgenin sadece </a:t>
            </a:r>
            <a:r>
              <a:rPr lang="tr-TR" sz="2400" b="1" dirty="0">
                <a:solidFill>
                  <a:srgbClr val="FF0000"/>
                </a:solidFill>
              </a:rPr>
              <a:t>bir eki </a:t>
            </a:r>
            <a:r>
              <a:rPr lang="tr-TR" sz="2400" dirty="0"/>
              <a:t>olması durumunda </a:t>
            </a:r>
            <a:r>
              <a:rPr lang="tr-TR" sz="3000" b="1" dirty="0">
                <a:solidFill>
                  <a:srgbClr val="FF0000"/>
                </a:solidFill>
              </a:rPr>
              <a:t>“Ek:” </a:t>
            </a:r>
            <a:r>
              <a:rPr lang="tr-TR" sz="2400" dirty="0"/>
              <a:t>başlığının </a:t>
            </a:r>
            <a:r>
              <a:rPr lang="tr-TR" sz="2600" b="1" dirty="0"/>
              <a:t>sağında </a:t>
            </a:r>
            <a:r>
              <a:rPr lang="tr-TR" sz="2400" dirty="0"/>
              <a:t>eki belirtecek ibareye yer verilir</a:t>
            </a:r>
          </a:p>
          <a:p>
            <a:pPr algn="just">
              <a:buNone/>
            </a:pPr>
            <a:endParaRPr lang="tr-TR" sz="2400" dirty="0"/>
          </a:p>
          <a:p>
            <a:pPr algn="just"/>
            <a:r>
              <a:rPr lang="tr-TR" sz="2400" dirty="0"/>
              <a:t>Belgede </a:t>
            </a:r>
            <a:r>
              <a:rPr lang="tr-TR" sz="2400" b="1" dirty="0">
                <a:solidFill>
                  <a:srgbClr val="FF0000"/>
                </a:solidFill>
              </a:rPr>
              <a:t>birden fazla ek </a:t>
            </a:r>
            <a:r>
              <a:rPr lang="tr-TR" sz="2400" dirty="0"/>
              <a:t>varsa </a:t>
            </a:r>
            <a:r>
              <a:rPr lang="tr-TR" sz="3000" b="1" dirty="0">
                <a:solidFill>
                  <a:srgbClr val="FF0000"/>
                </a:solidFill>
              </a:rPr>
              <a:t>“Ek:” </a:t>
            </a:r>
            <a:r>
              <a:rPr lang="tr-TR" sz="2400" dirty="0"/>
              <a:t>başlığının </a:t>
            </a:r>
            <a:r>
              <a:rPr lang="tr-TR" sz="2600" b="1" dirty="0"/>
              <a:t>altında</a:t>
            </a:r>
            <a:r>
              <a:rPr lang="tr-TR" sz="2400" dirty="0"/>
              <a:t> ekler numaralandırılır ve ekleri belirtecek ibarelere yer verilir</a:t>
            </a:r>
          </a:p>
          <a:p>
            <a:pPr marL="0" indent="0" algn="just">
              <a:buNone/>
            </a:pPr>
            <a:endParaRPr lang="tr-TR" sz="2400" dirty="0"/>
          </a:p>
          <a:p>
            <a:pPr algn="just"/>
            <a:r>
              <a:rPr lang="tr-TR" sz="2400" dirty="0"/>
              <a:t>Birden fazla ek olması durumunda </a:t>
            </a:r>
            <a:r>
              <a:rPr lang="tr-TR" sz="2400" b="1" dirty="0"/>
              <a:t>eklerin üzerinde </a:t>
            </a:r>
            <a:r>
              <a:rPr lang="tr-TR" sz="2400" dirty="0"/>
              <a:t>ek numarası yazı alanının sağ üst köşesinde belirtilir </a:t>
            </a:r>
          </a:p>
          <a:p>
            <a:pPr algn="ctr">
              <a:buNone/>
            </a:pPr>
            <a:r>
              <a:rPr lang="tr-TR" sz="2400" dirty="0">
                <a:solidFill>
                  <a:srgbClr val="FF0000"/>
                </a:solidFill>
              </a:rPr>
              <a:t>(Örnek: EK-1, EK-2)</a:t>
            </a:r>
          </a:p>
          <a:p>
            <a:pPr algn="just"/>
            <a:endParaRPr lang="tr-TR" sz="2400" dirty="0"/>
          </a:p>
          <a:p>
            <a:pPr algn="just">
              <a:buNone/>
            </a:pPr>
            <a:endParaRPr lang="tr-TR" sz="2400" dirty="0"/>
          </a:p>
          <a:p>
            <a:pPr lvl="1" algn="just">
              <a:buNone/>
            </a:pPr>
            <a:endParaRPr lang="tr-TR" sz="2400" dirty="0"/>
          </a:p>
        </p:txBody>
      </p:sp>
      <p:sp>
        <p:nvSpPr>
          <p:cNvPr id="9" name="8 Slayt Numarası Yer Tutucusu"/>
          <p:cNvSpPr>
            <a:spLocks noGrp="1"/>
          </p:cNvSpPr>
          <p:nvPr>
            <p:ph type="sldNum" sz="quarter" idx="12"/>
          </p:nvPr>
        </p:nvSpPr>
        <p:spPr>
          <a:xfrm>
            <a:off x="8736463" y="6173788"/>
            <a:ext cx="2844430" cy="365125"/>
          </a:xfrm>
        </p:spPr>
        <p:txBody>
          <a:bodyPr/>
          <a:lstStyle/>
          <a:p>
            <a:fld id="{216F07E3-2268-4DE3-9351-58CC78963B01}" type="slidenum">
              <a:rPr lang="tr-TR" smtClean="0"/>
              <a:pPr/>
              <a:t>67</a:t>
            </a:fld>
            <a:endParaRPr lang="tr-TR" dirty="0"/>
          </a:p>
        </p:txBody>
      </p:sp>
      <p:sp>
        <p:nvSpPr>
          <p:cNvPr id="10" name="9 Altbilgi Yer Tutucusu"/>
          <p:cNvSpPr>
            <a:spLocks noGrp="1"/>
          </p:cNvSpPr>
          <p:nvPr>
            <p:ph type="ftr" sz="quarter" idx="11"/>
          </p:nvPr>
        </p:nvSpPr>
        <p:spPr/>
        <p:txBody>
          <a:bodyPr/>
          <a:lstStyle/>
          <a:p>
            <a:r>
              <a:rPr lang="tr-TR"/>
              <a:t>Personel Hizmetleri Başkanlığı</a:t>
            </a:r>
            <a:endParaRPr lang="tr-TR" dirty="0"/>
          </a:p>
        </p:txBody>
      </p:sp>
      <p:sp>
        <p:nvSpPr>
          <p:cNvPr id="12" name="11 Metin kutusu"/>
          <p:cNvSpPr txBox="1"/>
          <p:nvPr/>
        </p:nvSpPr>
        <p:spPr>
          <a:xfrm>
            <a:off x="6574466" y="3552961"/>
            <a:ext cx="4685080" cy="461665"/>
          </a:xfrm>
          <a:prstGeom prst="rect">
            <a:avLst/>
          </a:prstGeom>
          <a:noFill/>
        </p:spPr>
        <p:txBody>
          <a:bodyPr wrap="square" rtlCol="0">
            <a:spAutoFit/>
          </a:bodyPr>
          <a:lstStyle/>
          <a:p>
            <a:pPr algn="ctr"/>
            <a:r>
              <a:rPr lang="tr-TR" dirty="0">
                <a:solidFill>
                  <a:srgbClr val="FF0000"/>
                </a:solidFill>
              </a:rPr>
              <a:t>Birden Fazla Ek Olması  Durumunda </a:t>
            </a:r>
          </a:p>
        </p:txBody>
      </p:sp>
      <p:sp>
        <p:nvSpPr>
          <p:cNvPr id="13" name="12 Metin kutusu"/>
          <p:cNvSpPr txBox="1"/>
          <p:nvPr/>
        </p:nvSpPr>
        <p:spPr>
          <a:xfrm>
            <a:off x="6666710" y="1558150"/>
            <a:ext cx="4214842" cy="461665"/>
          </a:xfrm>
          <a:prstGeom prst="rect">
            <a:avLst/>
          </a:prstGeom>
          <a:noFill/>
        </p:spPr>
        <p:txBody>
          <a:bodyPr wrap="square" rtlCol="0">
            <a:spAutoFit/>
          </a:bodyPr>
          <a:lstStyle/>
          <a:p>
            <a:pPr algn="ctr"/>
            <a:r>
              <a:rPr lang="tr-TR" dirty="0">
                <a:solidFill>
                  <a:srgbClr val="FF0000"/>
                </a:solidFill>
              </a:rPr>
              <a:t>Bir Adet Ek Olması Durumunda </a:t>
            </a:r>
          </a:p>
        </p:txBody>
      </p:sp>
      <p:pic>
        <p:nvPicPr>
          <p:cNvPr id="14" name="Picture 2" descr="C:\Users\selda.sayin\Desktop\selda resmi yazı sunum\Resmi Yazışma Resimler\Resmi Yazısma Resim-18.jpg"/>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6809586" y="2188867"/>
            <a:ext cx="4214842" cy="1179602"/>
          </a:xfrm>
          <a:prstGeom prst="rect">
            <a:avLst/>
          </a:prstGeom>
          <a:solidFill>
            <a:schemeClr val="bg1"/>
          </a:solidFill>
          <a:ln>
            <a:solidFill>
              <a:srgbClr val="FF0000"/>
            </a:solidFill>
          </a:ln>
        </p:spPr>
      </p:pic>
      <p:pic>
        <p:nvPicPr>
          <p:cNvPr id="12291" name="Picture 3" descr="C:\Users\selda.sayin\Desktop\selda resmi yazı sunum\Resmi Yazışma Resimler\Resmi Yazısma Resim-19.jpg"/>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6809586" y="4254166"/>
            <a:ext cx="4214842" cy="1143239"/>
          </a:xfrm>
          <a:prstGeom prst="rect">
            <a:avLst/>
          </a:prstGeom>
          <a:solidFill>
            <a:schemeClr val="bg1"/>
          </a:solidFill>
          <a:ln>
            <a:solidFill>
              <a:srgbClr val="FF0000"/>
            </a:solidFill>
          </a:ln>
        </p:spPr>
      </p:pic>
      <p:sp>
        <p:nvSpPr>
          <p:cNvPr id="2" name="Metin kutusu 1"/>
          <p:cNvSpPr txBox="1"/>
          <p:nvPr/>
        </p:nvSpPr>
        <p:spPr>
          <a:xfrm>
            <a:off x="4775250" y="5297386"/>
            <a:ext cx="1382219" cy="461665"/>
          </a:xfrm>
          <a:prstGeom prst="rect">
            <a:avLst/>
          </a:prstGeom>
          <a:noFill/>
        </p:spPr>
        <p:txBody>
          <a:bodyPr wrap="square" rtlCol="0">
            <a:spAutoFit/>
          </a:bodyPr>
          <a:lstStyle/>
          <a:p>
            <a:pPr algn="ctr"/>
            <a:r>
              <a:rPr lang="tr-TR" b="1" dirty="0">
                <a:solidFill>
                  <a:srgbClr val="FF0000"/>
                </a:solidFill>
              </a:rPr>
              <a:t>EKLER:</a:t>
            </a:r>
          </a:p>
        </p:txBody>
      </p:sp>
      <p:sp>
        <p:nvSpPr>
          <p:cNvPr id="3" name="Çarpı 2"/>
          <p:cNvSpPr/>
          <p:nvPr/>
        </p:nvSpPr>
        <p:spPr>
          <a:xfrm>
            <a:off x="5784828" y="5052286"/>
            <a:ext cx="1136646" cy="880071"/>
          </a:xfrm>
          <a:prstGeom prst="mathMultipl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Metin kutusu 3"/>
          <p:cNvSpPr txBox="1"/>
          <p:nvPr/>
        </p:nvSpPr>
        <p:spPr>
          <a:xfrm>
            <a:off x="5879182" y="2375544"/>
            <a:ext cx="3358740" cy="400110"/>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tr-TR" sz="2000" dirty="0"/>
              <a:t>Ek: Kararname Sureti (3 sayfa) </a:t>
            </a:r>
          </a:p>
        </p:txBody>
      </p:sp>
      <p:sp>
        <p:nvSpPr>
          <p:cNvPr id="5" name="Metin kutusu 4"/>
          <p:cNvSpPr txBox="1"/>
          <p:nvPr/>
        </p:nvSpPr>
        <p:spPr>
          <a:xfrm>
            <a:off x="8025355" y="5105539"/>
            <a:ext cx="2477850" cy="92333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tr-TR" sz="1800" dirty="0"/>
              <a:t>Ek: </a:t>
            </a:r>
          </a:p>
          <a:p>
            <a:r>
              <a:rPr lang="tr-TR" sz="1800" dirty="0"/>
              <a:t>1- Tüzük Taslağı (2 sayfa) </a:t>
            </a:r>
          </a:p>
          <a:p>
            <a:r>
              <a:rPr lang="tr-TR" sz="1800" dirty="0"/>
              <a:t>2- CD (1 adet) </a:t>
            </a:r>
          </a:p>
        </p:txBody>
      </p:sp>
      <p:sp>
        <p:nvSpPr>
          <p:cNvPr id="8" name="Sola Bükülü Ok 7"/>
          <p:cNvSpPr/>
          <p:nvPr/>
        </p:nvSpPr>
        <p:spPr>
          <a:xfrm rot="7426229">
            <a:off x="6319449" y="2790766"/>
            <a:ext cx="276614" cy="537505"/>
          </a:xfrm>
          <a:prstGeom prst="curvedLeftArrow">
            <a:avLst>
              <a:gd name="adj1" fmla="val 25000"/>
              <a:gd name="adj2" fmla="val 50000"/>
              <a:gd name="adj3" fmla="val 4296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sp>
        <p:nvSpPr>
          <p:cNvPr id="16" name="Sol Yukarı Ok 15"/>
          <p:cNvSpPr/>
          <p:nvPr/>
        </p:nvSpPr>
        <p:spPr>
          <a:xfrm rot="5400000">
            <a:off x="7234515" y="5343557"/>
            <a:ext cx="648072" cy="695103"/>
          </a:xfrm>
          <a:prstGeom prst="leftUpArrow">
            <a:avLst>
              <a:gd name="adj1" fmla="val 13242"/>
              <a:gd name="adj2" fmla="val 250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 name="Şimşek İşareti 10"/>
          <p:cNvSpPr/>
          <p:nvPr/>
        </p:nvSpPr>
        <p:spPr>
          <a:xfrm>
            <a:off x="6203135" y="1132076"/>
            <a:ext cx="509241" cy="590630"/>
          </a:xfrm>
          <a:prstGeom prst="lightningBol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7" name="Metin kutusu 16"/>
          <p:cNvSpPr txBox="1"/>
          <p:nvPr/>
        </p:nvSpPr>
        <p:spPr>
          <a:xfrm>
            <a:off x="7646154" y="542200"/>
            <a:ext cx="3198440" cy="707886"/>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tr-TR" sz="2000" dirty="0"/>
              <a:t>Ek: </a:t>
            </a:r>
            <a:endParaRPr lang="tr-TR" sz="2000" dirty="0" smtClean="0"/>
          </a:p>
          <a:p>
            <a:r>
              <a:rPr lang="tr-TR" sz="2000" dirty="0" smtClean="0"/>
              <a:t>1-Kararname </a:t>
            </a:r>
            <a:r>
              <a:rPr lang="tr-TR" sz="2000" dirty="0"/>
              <a:t>Sureti (3 sayfa) </a:t>
            </a:r>
          </a:p>
        </p:txBody>
      </p:sp>
      <p:sp>
        <p:nvSpPr>
          <p:cNvPr id="18" name="Çarpı 17"/>
          <p:cNvSpPr/>
          <p:nvPr/>
        </p:nvSpPr>
        <p:spPr>
          <a:xfrm>
            <a:off x="8348683" y="194380"/>
            <a:ext cx="1136646" cy="880071"/>
          </a:xfrm>
          <a:prstGeom prst="mathMultipl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ppt_x"/>
                                          </p:val>
                                        </p:tav>
                                        <p:tav tm="100000">
                                          <p:val>
                                            <p:strVal val="#ppt_x"/>
                                          </p:val>
                                        </p:tav>
                                      </p:tavLst>
                                    </p:anim>
                                    <p:anim calcmode="lin" valueType="num">
                                      <p:cBhvr additive="base">
                                        <p:cTn id="1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17" grpId="0" animBg="1"/>
      <p:bldP spid="18"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EK</a:t>
            </a:r>
            <a:endParaRPr lang="tr-TR" sz="2400" b="1" dirty="0">
              <a:solidFill>
                <a:srgbClr val="FF0000"/>
              </a:solidFill>
            </a:endParaRPr>
          </a:p>
        </p:txBody>
      </p:sp>
      <p:sp>
        <p:nvSpPr>
          <p:cNvPr id="7" name="6 İçerik Yer Tutucusu"/>
          <p:cNvSpPr>
            <a:spLocks noGrp="1"/>
          </p:cNvSpPr>
          <p:nvPr>
            <p:ph sz="half" idx="1"/>
          </p:nvPr>
        </p:nvSpPr>
        <p:spPr/>
        <p:txBody>
          <a:bodyPr anchor="t">
            <a:normAutofit/>
          </a:bodyPr>
          <a:lstStyle/>
          <a:p>
            <a:r>
              <a:rPr lang="tr-TR" sz="2800" dirty="0" smtClean="0"/>
              <a:t>Ek </a:t>
            </a:r>
            <a:r>
              <a:rPr lang="tr-TR" sz="2800" dirty="0"/>
              <a:t>listesi yazı alanına sığmayacak kadar uzunsa ayrı bir sayfada </a:t>
            </a:r>
            <a:r>
              <a:rPr lang="tr-TR" sz="2800" b="1" dirty="0">
                <a:solidFill>
                  <a:srgbClr val="FF0000"/>
                </a:solidFill>
              </a:rPr>
              <a:t>“EK LİSTESİ” </a:t>
            </a:r>
            <a:r>
              <a:rPr lang="tr-TR" sz="2800" dirty="0"/>
              <a:t>başlığı altında gösterilir ve üst yazıya eklenir</a:t>
            </a:r>
          </a:p>
          <a:p>
            <a:pPr marL="0" indent="0">
              <a:buNone/>
            </a:pPr>
            <a:endParaRPr lang="tr-TR" sz="2400" dirty="0"/>
          </a:p>
          <a:p>
            <a:pPr algn="just"/>
            <a:endParaRPr lang="tr-TR" sz="2400" dirty="0"/>
          </a:p>
          <a:p>
            <a:pPr lvl="1" algn="just">
              <a:buNone/>
            </a:pPr>
            <a:endParaRPr lang="tr-TR" sz="2400" dirty="0"/>
          </a:p>
        </p:txBody>
      </p:sp>
      <p:pic>
        <p:nvPicPr>
          <p:cNvPr id="13314" name="Picture 2"/>
          <p:cNvPicPr>
            <a:picLocks noGrp="1" noChangeAspect="1" noChangeArrowheads="1"/>
          </p:cNvPicPr>
          <p:nvPr>
            <p:ph sz="half" idx="2"/>
          </p:nvPr>
        </p:nvPicPr>
        <p:blipFill>
          <a:blip r:embed="rId4">
            <a:clrChange>
              <a:clrFrom>
                <a:srgbClr val="FFFFFF"/>
              </a:clrFrom>
              <a:clrTo>
                <a:srgbClr val="FFFFFF">
                  <a:alpha val="0"/>
                </a:srgbClr>
              </a:clrTo>
            </a:clrChange>
          </a:blip>
          <a:srcRect/>
          <a:stretch>
            <a:fillRect/>
          </a:stretch>
        </p:blipFill>
        <p:spPr bwMode="auto">
          <a:xfrm>
            <a:off x="6278988" y="3235557"/>
            <a:ext cx="5016536" cy="1302875"/>
          </a:xfrm>
          <a:prstGeom prst="rect">
            <a:avLst/>
          </a:prstGeom>
          <a:solidFill>
            <a:schemeClr val="bg1"/>
          </a:solidFill>
          <a:ln w="28575">
            <a:solidFill>
              <a:srgbClr val="FF0000"/>
            </a:solidFill>
            <a:miter lim="800000"/>
            <a:headEnd/>
            <a:tailEnd/>
          </a:ln>
          <a:effectLst/>
        </p:spPr>
      </p:pic>
      <p:sp>
        <p:nvSpPr>
          <p:cNvPr id="8" name="7 Slayt Numarası Yer Tutucusu"/>
          <p:cNvSpPr>
            <a:spLocks noGrp="1"/>
          </p:cNvSpPr>
          <p:nvPr>
            <p:ph type="sldNum" sz="quarter" idx="12"/>
          </p:nvPr>
        </p:nvSpPr>
        <p:spPr/>
        <p:txBody>
          <a:bodyPr/>
          <a:lstStyle/>
          <a:p>
            <a:fld id="{216F07E3-2268-4DE3-9351-58CC78963B01}" type="slidenum">
              <a:rPr lang="tr-TR" smtClean="0"/>
              <a:pPr/>
              <a:t>68</a:t>
            </a:fld>
            <a:endParaRPr lang="tr-TR"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pic>
        <p:nvPicPr>
          <p:cNvPr id="10" name="Picture 4" descr="C:\Users\selda.sayin\Desktop\selda resmi yazı sunum\Resmi Yazışma Resimler\Resmi Yazısma Resim-20.jpg"/>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6278988" y="1520967"/>
            <a:ext cx="5016536" cy="827913"/>
          </a:xfrm>
          <a:prstGeom prst="rect">
            <a:avLst/>
          </a:prstGeom>
          <a:solidFill>
            <a:schemeClr val="bg1"/>
          </a:solidFill>
          <a:ln w="28575">
            <a:solidFill>
              <a:srgbClr val="FF0000"/>
            </a:solidFill>
          </a:ln>
        </p:spPr>
      </p:pic>
      <p:sp>
        <p:nvSpPr>
          <p:cNvPr id="11" name="10 Metin kutusu"/>
          <p:cNvSpPr txBox="1"/>
          <p:nvPr/>
        </p:nvSpPr>
        <p:spPr>
          <a:xfrm>
            <a:off x="5993620" y="1017529"/>
            <a:ext cx="5587273" cy="400110"/>
          </a:xfrm>
          <a:prstGeom prst="rect">
            <a:avLst/>
          </a:prstGeom>
          <a:noFill/>
        </p:spPr>
        <p:txBody>
          <a:bodyPr wrap="square" rtlCol="0">
            <a:spAutoFit/>
          </a:bodyPr>
          <a:lstStyle/>
          <a:p>
            <a:pPr algn="ctr"/>
            <a:r>
              <a:rPr lang="tr-TR" sz="2000" b="1" dirty="0"/>
              <a:t>Ekin Liste Olarak  Düzenlenmesi Durumunda </a:t>
            </a:r>
          </a:p>
        </p:txBody>
      </p:sp>
      <p:sp>
        <p:nvSpPr>
          <p:cNvPr id="2" name="Metin kutusu 1"/>
          <p:cNvSpPr txBox="1"/>
          <p:nvPr/>
        </p:nvSpPr>
        <p:spPr>
          <a:xfrm>
            <a:off x="7751390" y="2543705"/>
            <a:ext cx="2880320" cy="46166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tr-TR" smtClean="0"/>
              <a:t>Ek: Ek Listesi (1 sayfa)</a:t>
            </a:r>
            <a:endParaRPr lang="tr-TR" dirty="0"/>
          </a:p>
        </p:txBody>
      </p:sp>
      <p:sp>
        <p:nvSpPr>
          <p:cNvPr id="14" name="Metin kutusu 13"/>
          <p:cNvSpPr txBox="1"/>
          <p:nvPr/>
        </p:nvSpPr>
        <p:spPr>
          <a:xfrm>
            <a:off x="321623" y="3817840"/>
            <a:ext cx="5845591" cy="206210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tr-TR" sz="1600" dirty="0"/>
              <a:t>EK LİSTESİ</a:t>
            </a:r>
          </a:p>
          <a:p>
            <a:endParaRPr lang="tr-TR" sz="1600" dirty="0"/>
          </a:p>
          <a:p>
            <a:r>
              <a:rPr lang="tr-TR" sz="1600" dirty="0"/>
              <a:t>1- İlgi (a) Yazı Sureti (3 sayfa) </a:t>
            </a:r>
          </a:p>
          <a:p>
            <a:r>
              <a:rPr lang="tr-TR" sz="1600" dirty="0"/>
              <a:t>2- İlgi (b) Yazı Sureti (5 sayfa) </a:t>
            </a:r>
          </a:p>
          <a:p>
            <a:r>
              <a:rPr lang="tr-TR" sz="1600" dirty="0"/>
              <a:t>3- İlgi (c) Yazı Sureti (2 sayfa) </a:t>
            </a:r>
          </a:p>
          <a:p>
            <a:r>
              <a:rPr lang="tr-TR" sz="1600" dirty="0"/>
              <a:t>4- Kalkınma Bakanlığı 2011-2015 Stratejik Planı (1 adet) </a:t>
            </a:r>
          </a:p>
          <a:p>
            <a:r>
              <a:rPr lang="tr-TR" sz="1600" dirty="0"/>
              <a:t>5- Kalkınma Bakanlığı 2014 Yılı Performans Programı (1 </a:t>
            </a:r>
            <a:r>
              <a:rPr lang="tr-TR" sz="1600" dirty="0" smtClean="0"/>
              <a:t>adet)</a:t>
            </a:r>
          </a:p>
          <a:p>
            <a:r>
              <a:rPr lang="tr-TR" sz="1600" dirty="0" smtClean="0"/>
              <a:t>6- </a:t>
            </a:r>
            <a:r>
              <a:rPr lang="tr-TR" sz="1600" dirty="0"/>
              <a:t>Kalkınma Bakanlığı 2013 Yılı Faaliyet Raporu (1adet)</a:t>
            </a:r>
          </a:p>
        </p:txBody>
      </p:sp>
      <p:sp>
        <p:nvSpPr>
          <p:cNvPr id="3" name="Sol Yukarı Ok 2"/>
          <p:cNvSpPr/>
          <p:nvPr/>
        </p:nvSpPr>
        <p:spPr>
          <a:xfrm>
            <a:off x="6671270" y="4725144"/>
            <a:ext cx="576064" cy="576064"/>
          </a:xfrm>
          <a:prstGeom prst="lef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5" name="Sol Yukarı Ok 14"/>
          <p:cNvSpPr/>
          <p:nvPr/>
        </p:nvSpPr>
        <p:spPr>
          <a:xfrm rot="5400000">
            <a:off x="6671270" y="2452208"/>
            <a:ext cx="576064" cy="576064"/>
          </a:xfrm>
          <a:prstGeom prst="lef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Metin kutusu 3"/>
          <p:cNvSpPr txBox="1"/>
          <p:nvPr/>
        </p:nvSpPr>
        <p:spPr>
          <a:xfrm>
            <a:off x="7751390" y="5068354"/>
            <a:ext cx="3312368" cy="830997"/>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tr-TR" dirty="0" smtClean="0"/>
              <a:t>EKLER EK BAŞLIĞI ALTINA YAZILABİLMEKTEDİR </a:t>
            </a:r>
            <a:endParaRPr lang="tr-TR" dirty="0"/>
          </a:p>
        </p:txBody>
      </p:sp>
    </p:spTree>
    <p:extLst>
      <p:ext uri="{BB962C8B-B14F-4D97-AF65-F5344CB8AC3E}">
        <p14:creationId xmlns:p14="http://schemas.microsoft.com/office/powerpoint/2010/main" val="9243778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EK</a:t>
            </a:r>
            <a:endParaRPr lang="tr-TR" sz="2400" b="1" dirty="0">
              <a:solidFill>
                <a:srgbClr val="FF0000"/>
              </a:solidFill>
            </a:endParaRPr>
          </a:p>
        </p:txBody>
      </p:sp>
      <p:sp>
        <p:nvSpPr>
          <p:cNvPr id="7" name="6 İçerik Yer Tutucusu"/>
          <p:cNvSpPr>
            <a:spLocks noGrp="1"/>
          </p:cNvSpPr>
          <p:nvPr>
            <p:ph sz="half" idx="1"/>
          </p:nvPr>
        </p:nvSpPr>
        <p:spPr/>
        <p:txBody>
          <a:bodyPr>
            <a:normAutofit/>
          </a:bodyPr>
          <a:lstStyle/>
          <a:p>
            <a:pPr algn="ctr">
              <a:buNone/>
            </a:pPr>
            <a:endParaRPr lang="tr-TR" sz="2400" dirty="0"/>
          </a:p>
          <a:p>
            <a:pPr marL="0" indent="0">
              <a:buNone/>
            </a:pPr>
            <a:endParaRPr lang="tr-TR" sz="2400" dirty="0"/>
          </a:p>
          <a:p>
            <a:pPr marL="0" indent="0">
              <a:buNone/>
            </a:pPr>
            <a:r>
              <a:rPr lang="tr-TR" sz="2800" dirty="0"/>
              <a:t>Belge eklerinin muhataba gönderilmediği durumlarda </a:t>
            </a:r>
            <a:endParaRPr lang="tr-TR" sz="2800" dirty="0" smtClean="0"/>
          </a:p>
          <a:p>
            <a:pPr marL="0" indent="0">
              <a:buNone/>
            </a:pPr>
            <a:r>
              <a:rPr lang="tr-TR" sz="2800" b="1" dirty="0" smtClean="0">
                <a:solidFill>
                  <a:srgbClr val="FF0000"/>
                </a:solidFill>
              </a:rPr>
              <a:t>“</a:t>
            </a:r>
            <a:r>
              <a:rPr lang="tr-TR" sz="2800" b="1" dirty="0">
                <a:solidFill>
                  <a:srgbClr val="FF0000"/>
                </a:solidFill>
              </a:rPr>
              <a:t>Ek konulmadı”</a:t>
            </a:r>
            <a:r>
              <a:rPr lang="tr-TR" sz="2800" dirty="0">
                <a:solidFill>
                  <a:srgbClr val="FF0000"/>
                </a:solidFill>
              </a:rPr>
              <a:t> </a:t>
            </a:r>
            <a:r>
              <a:rPr lang="tr-TR" sz="2800" dirty="0"/>
              <a:t>ya da </a:t>
            </a:r>
            <a:endParaRPr lang="tr-TR" sz="2800" dirty="0" smtClean="0"/>
          </a:p>
          <a:p>
            <a:pPr marL="0" indent="0">
              <a:buNone/>
            </a:pPr>
            <a:r>
              <a:rPr lang="tr-TR" sz="2800" b="1" dirty="0" smtClean="0">
                <a:solidFill>
                  <a:srgbClr val="FF0000"/>
                </a:solidFill>
              </a:rPr>
              <a:t>“</a:t>
            </a:r>
            <a:r>
              <a:rPr lang="tr-TR" sz="2800" b="1" dirty="0">
                <a:solidFill>
                  <a:srgbClr val="FF0000"/>
                </a:solidFill>
              </a:rPr>
              <a:t>Ek-.... konulmadı” </a:t>
            </a:r>
            <a:r>
              <a:rPr lang="tr-TR" sz="2800" dirty="0"/>
              <a:t>ifadesi yazılır</a:t>
            </a:r>
          </a:p>
          <a:p>
            <a:pPr algn="just"/>
            <a:endParaRPr lang="tr-TR" sz="2400" dirty="0"/>
          </a:p>
          <a:p>
            <a:pPr lvl="1" algn="just">
              <a:buNone/>
            </a:pPr>
            <a:endParaRPr lang="tr-TR" sz="2400"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69</a:t>
            </a:fld>
            <a:endParaRPr lang="tr-TR"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12" name="18 Metin kutusu"/>
          <p:cNvSpPr txBox="1"/>
          <p:nvPr/>
        </p:nvSpPr>
        <p:spPr>
          <a:xfrm>
            <a:off x="5863490" y="1501374"/>
            <a:ext cx="5272311" cy="400110"/>
          </a:xfrm>
          <a:prstGeom prst="rect">
            <a:avLst/>
          </a:prstGeom>
          <a:noFill/>
        </p:spPr>
        <p:txBody>
          <a:bodyPr wrap="square" rtlCol="0">
            <a:spAutoFit/>
          </a:bodyPr>
          <a:lstStyle/>
          <a:p>
            <a:pPr algn="ctr"/>
            <a:r>
              <a:rPr lang="tr-TR" sz="2000" b="1" dirty="0"/>
              <a:t>Bazı Dağıtım yerlerine Ek konulmaması Durumu</a:t>
            </a:r>
          </a:p>
        </p:txBody>
      </p:sp>
      <p:pic>
        <p:nvPicPr>
          <p:cNvPr id="14" name="Picture 4" descr="C:\Users\selda.sayin\Desktop\selda resmi yazı sunum\Resmi Yazışma Resimler\Resmi Yazısma Resim-25.jpg"/>
          <p:cNvPicPr>
            <a:picLocks noGrp="1" noChangeAspect="1" noChangeArrowheads="1"/>
          </p:cNvPicPr>
          <p:nvPr>
            <p:ph sz="half" idx="2"/>
          </p:nvPr>
        </p:nvPicPr>
        <p:blipFill>
          <a:blip r:embed="rId4" cstate="print">
            <a:clrChange>
              <a:clrFrom>
                <a:srgbClr val="FFFFFF"/>
              </a:clrFrom>
              <a:clrTo>
                <a:srgbClr val="FFFFFF">
                  <a:alpha val="0"/>
                </a:srgbClr>
              </a:clrTo>
            </a:clrChange>
          </a:blip>
          <a:srcRect/>
          <a:stretch>
            <a:fillRect/>
          </a:stretch>
        </p:blipFill>
        <p:spPr bwMode="auto">
          <a:xfrm>
            <a:off x="6070252" y="2016577"/>
            <a:ext cx="4858789" cy="1001684"/>
          </a:xfrm>
          <a:prstGeom prst="rect">
            <a:avLst/>
          </a:prstGeom>
          <a:solidFill>
            <a:schemeClr val="bg1"/>
          </a:solidFill>
          <a:ln w="28575">
            <a:solidFill>
              <a:srgbClr val="FF0000"/>
            </a:solidFill>
          </a:ln>
        </p:spPr>
      </p:pic>
      <p:sp>
        <p:nvSpPr>
          <p:cNvPr id="3" name="Dikdörtgen 2"/>
          <p:cNvSpPr/>
          <p:nvPr/>
        </p:nvSpPr>
        <p:spPr>
          <a:xfrm>
            <a:off x="6095206" y="3601567"/>
            <a:ext cx="4869802" cy="230832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spcAft>
                <a:spcPts val="0"/>
              </a:spcAft>
            </a:pPr>
            <a:r>
              <a:rPr lang="tr-TR" sz="1800" dirty="0">
                <a:solidFill>
                  <a:srgbClr val="000000"/>
                </a:solidFill>
                <a:latin typeface="Times New Roman" charset="-94"/>
                <a:ea typeface="Times New Roman" charset="-94"/>
              </a:rPr>
              <a:t>Ek: </a:t>
            </a:r>
          </a:p>
          <a:p>
            <a:pPr>
              <a:spcAft>
                <a:spcPts val="0"/>
              </a:spcAft>
            </a:pPr>
            <a:r>
              <a:rPr lang="tr-TR" sz="1800" dirty="0">
                <a:solidFill>
                  <a:srgbClr val="000000"/>
                </a:solidFill>
                <a:latin typeface="Times New Roman" charset="-94"/>
                <a:ea typeface="Times New Roman" charset="-94"/>
              </a:rPr>
              <a:t>1- İlgi (a) Yazı Sureti (1 sayfa) </a:t>
            </a:r>
          </a:p>
          <a:p>
            <a:pPr>
              <a:spcAft>
                <a:spcPts val="0"/>
              </a:spcAft>
            </a:pPr>
            <a:r>
              <a:rPr lang="tr-TR" sz="1800" dirty="0">
                <a:solidFill>
                  <a:srgbClr val="000000"/>
                </a:solidFill>
                <a:latin typeface="Times New Roman" charset="-94"/>
                <a:ea typeface="Times New Roman" charset="-94"/>
              </a:rPr>
              <a:t>2- CD (1 adet) </a:t>
            </a:r>
            <a:endParaRPr lang="tr-TR" sz="1800" dirty="0" smtClean="0">
              <a:solidFill>
                <a:srgbClr val="000000"/>
              </a:solidFill>
              <a:latin typeface="Times New Roman" charset="-94"/>
              <a:ea typeface="Times New Roman" charset="-94"/>
            </a:endParaRPr>
          </a:p>
          <a:p>
            <a:pPr>
              <a:spcAft>
                <a:spcPts val="0"/>
              </a:spcAft>
            </a:pPr>
            <a:endParaRPr lang="tr-TR" sz="1800" dirty="0">
              <a:solidFill>
                <a:srgbClr val="000000"/>
              </a:solidFill>
              <a:latin typeface="Times New Roman" charset="-94"/>
              <a:ea typeface="Times New Roman" charset="-94"/>
            </a:endParaRPr>
          </a:p>
          <a:p>
            <a:pPr>
              <a:spcAft>
                <a:spcPts val="0"/>
              </a:spcAft>
            </a:pPr>
            <a:r>
              <a:rPr lang="tr-TR" sz="1800" dirty="0">
                <a:solidFill>
                  <a:srgbClr val="000000"/>
                </a:solidFill>
                <a:latin typeface="Times New Roman" charset="-94"/>
                <a:ea typeface="Times New Roman" charset="-94"/>
              </a:rPr>
              <a:t>Dağıtım: </a:t>
            </a:r>
          </a:p>
          <a:p>
            <a:pPr>
              <a:spcAft>
                <a:spcPts val="0"/>
              </a:spcAft>
            </a:pPr>
            <a:r>
              <a:rPr lang="tr-TR" sz="1800" dirty="0">
                <a:solidFill>
                  <a:srgbClr val="000000"/>
                </a:solidFill>
                <a:latin typeface="Times New Roman" charset="-94"/>
                <a:ea typeface="Times New Roman" charset="-94"/>
              </a:rPr>
              <a:t>Dışişleri Bakanlığına (Ek-1 konulmadı</a:t>
            </a:r>
            <a:r>
              <a:rPr lang="tr-TR" sz="1800" dirty="0" smtClean="0">
                <a:solidFill>
                  <a:srgbClr val="000000"/>
                </a:solidFill>
                <a:latin typeface="Times New Roman" charset="-94"/>
                <a:ea typeface="Times New Roman" charset="-94"/>
              </a:rPr>
              <a:t>)</a:t>
            </a:r>
          </a:p>
          <a:p>
            <a:pPr>
              <a:spcAft>
                <a:spcPts val="0"/>
              </a:spcAft>
            </a:pPr>
            <a:r>
              <a:rPr lang="tr-TR" sz="1800" dirty="0" smtClean="0">
                <a:solidFill>
                  <a:srgbClr val="000000"/>
                </a:solidFill>
                <a:latin typeface="Times New Roman" charset="-94"/>
                <a:ea typeface="Times New Roman" charset="-94"/>
              </a:rPr>
              <a:t>Maliye Bakanlığı</a:t>
            </a:r>
          </a:p>
          <a:p>
            <a:pPr>
              <a:spcAft>
                <a:spcPts val="0"/>
              </a:spcAft>
            </a:pPr>
            <a:r>
              <a:rPr lang="tr-TR" sz="1800" dirty="0" smtClean="0">
                <a:solidFill>
                  <a:srgbClr val="000000"/>
                </a:solidFill>
                <a:latin typeface="Times New Roman" charset="-94"/>
                <a:ea typeface="Times New Roman" charset="-94"/>
              </a:rPr>
              <a:t>Milli Savunma Bakanlığı (Ekler konulmadı) </a:t>
            </a:r>
            <a:endParaRPr lang="tr-TR" sz="1800" dirty="0">
              <a:solidFill>
                <a:srgbClr val="000000"/>
              </a:solidFill>
              <a:effectLst/>
              <a:latin typeface="Times New Roman" charset="-94"/>
              <a:ea typeface="Times New Roman" charset="-94"/>
            </a:endParaRPr>
          </a:p>
        </p:txBody>
      </p:sp>
      <p:sp>
        <p:nvSpPr>
          <p:cNvPr id="4" name="Aşağı Ok 3"/>
          <p:cNvSpPr/>
          <p:nvPr/>
        </p:nvSpPr>
        <p:spPr>
          <a:xfrm>
            <a:off x="6887294" y="3133354"/>
            <a:ext cx="216024" cy="39979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EK </a:t>
            </a:r>
            <a:endParaRPr lang="tr-TR" sz="2400" b="1" dirty="0">
              <a:solidFill>
                <a:srgbClr val="FF0000"/>
              </a:solidFill>
            </a:endParaRPr>
          </a:p>
        </p:txBody>
      </p:sp>
      <p:sp>
        <p:nvSpPr>
          <p:cNvPr id="7" name="6 İçerik Yer Tutucusu"/>
          <p:cNvSpPr>
            <a:spLocks noGrp="1"/>
          </p:cNvSpPr>
          <p:nvPr>
            <p:ph idx="1"/>
          </p:nvPr>
        </p:nvSpPr>
        <p:spPr/>
        <p:txBody>
          <a:bodyPr>
            <a:normAutofit/>
          </a:bodyPr>
          <a:lstStyle/>
          <a:p>
            <a:pPr algn="just">
              <a:buNone/>
            </a:pPr>
            <a:endParaRPr lang="tr-TR" sz="2400" dirty="0" smtClean="0"/>
          </a:p>
          <a:p>
            <a:pPr algn="just"/>
            <a:r>
              <a:rPr lang="tr-TR" sz="2800" dirty="0"/>
              <a:t>Güvenlik gerekçesiyle, teknik veya benzeri nedenlerle üst yazıyla birlikte gönderilemeyen veya alınamayan belge ekleri üst yazıyla ilişkilendirilmek suretiyle üst yazıdan ayrı olarak gönderilebilir veya alınabilir </a:t>
            </a:r>
          </a:p>
          <a:p>
            <a:pPr algn="just"/>
            <a:endParaRPr lang="tr-TR" sz="2800" dirty="0"/>
          </a:p>
          <a:p>
            <a:pPr algn="just"/>
            <a:r>
              <a:rPr lang="tr-TR" sz="2800" dirty="0"/>
              <a:t>Belge ekleri üst yazıyla ilişkilendirilmek şartıyla üst yazıdan ayrı olarak muhafaza edilebilir</a:t>
            </a:r>
          </a:p>
          <a:p>
            <a:pPr algn="just"/>
            <a:endParaRPr lang="tr-TR" sz="2400" dirty="0"/>
          </a:p>
          <a:p>
            <a:pPr>
              <a:buNone/>
            </a:pPr>
            <a:endParaRPr lang="tr-TR" sz="2400"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70</a:t>
            </a:fld>
            <a:endParaRPr lang="tr-TR" dirty="0"/>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DAĞITIM </a:t>
            </a:r>
            <a:endParaRPr lang="tr-TR" sz="2400" b="1" dirty="0">
              <a:solidFill>
                <a:srgbClr val="FF0000"/>
              </a:solidFill>
            </a:endParaRPr>
          </a:p>
        </p:txBody>
      </p:sp>
      <p:sp>
        <p:nvSpPr>
          <p:cNvPr id="7" name="6 İçerik Yer Tutucusu"/>
          <p:cNvSpPr>
            <a:spLocks noGrp="1"/>
          </p:cNvSpPr>
          <p:nvPr>
            <p:ph sz="half" idx="1"/>
          </p:nvPr>
        </p:nvSpPr>
        <p:spPr/>
        <p:txBody>
          <a:bodyPr>
            <a:noAutofit/>
          </a:bodyPr>
          <a:lstStyle/>
          <a:p>
            <a:pPr algn="just"/>
            <a:r>
              <a:rPr lang="tr-TR" sz="2400" dirty="0"/>
              <a:t>Belgenin birden fazla muhataba gönderilmesi durumunda </a:t>
            </a:r>
            <a:r>
              <a:rPr lang="tr-TR" sz="2400" b="1" dirty="0">
                <a:solidFill>
                  <a:srgbClr val="FF0000"/>
                </a:solidFill>
              </a:rPr>
              <a:t>dağıtım</a:t>
            </a:r>
            <a:r>
              <a:rPr lang="tr-TR" sz="2400" dirty="0"/>
              <a:t> bölümüne yer verilir</a:t>
            </a:r>
          </a:p>
          <a:p>
            <a:pPr algn="just">
              <a:buNone/>
            </a:pPr>
            <a:endParaRPr lang="tr-TR" sz="2400" dirty="0"/>
          </a:p>
          <a:p>
            <a:pPr algn="just"/>
            <a:r>
              <a:rPr lang="tr-TR" sz="2400" dirty="0"/>
              <a:t>“Dağıtım:” başlığı, ek varsa “Ek:” bölümünden sonra</a:t>
            </a:r>
            <a:r>
              <a:rPr lang="tr-TR" sz="2400" strike="sngStrike" dirty="0"/>
              <a:t>,</a:t>
            </a:r>
            <a:r>
              <a:rPr lang="tr-TR" sz="2400" strike="sngStrike" dirty="0">
                <a:solidFill>
                  <a:srgbClr val="FF0000"/>
                </a:solidFill>
              </a:rPr>
              <a:t> uygun  </a:t>
            </a:r>
            <a:r>
              <a:rPr lang="tr-TR" sz="2400" b="1" dirty="0" smtClean="0">
                <a:solidFill>
                  <a:srgbClr val="FF0000"/>
                </a:solidFill>
              </a:rPr>
              <a:t>(</a:t>
            </a:r>
            <a:r>
              <a:rPr lang="tr-TR" sz="2400" b="1" dirty="0">
                <a:solidFill>
                  <a:srgbClr val="FF0000"/>
                </a:solidFill>
              </a:rPr>
              <a:t> </a:t>
            </a:r>
            <a:r>
              <a:rPr lang="tr-TR" sz="2400" b="1" dirty="0" smtClean="0">
                <a:solidFill>
                  <a:srgbClr val="FF0000"/>
                </a:solidFill>
              </a:rPr>
              <a:t>1 satır</a:t>
            </a:r>
            <a:r>
              <a:rPr lang="tr-TR" sz="2400" b="1" dirty="0">
                <a:solidFill>
                  <a:srgbClr val="FF0000"/>
                </a:solidFill>
              </a:rPr>
              <a:t>)* </a:t>
            </a:r>
            <a:r>
              <a:rPr lang="tr-TR" sz="2400" dirty="0">
                <a:solidFill>
                  <a:srgbClr val="FF0000"/>
                </a:solidFill>
              </a:rPr>
              <a:t>boşluk</a:t>
            </a:r>
            <a:r>
              <a:rPr lang="tr-TR" sz="2400" dirty="0"/>
              <a:t> ek yoksa imza bölümünden sonra </a:t>
            </a:r>
            <a:r>
              <a:rPr lang="tr-TR" sz="2400" strike="sngStrike" dirty="0">
                <a:solidFill>
                  <a:srgbClr val="FF0000"/>
                </a:solidFill>
              </a:rPr>
              <a:t>uygun</a:t>
            </a:r>
            <a:r>
              <a:rPr lang="tr-TR" sz="2400" dirty="0">
                <a:solidFill>
                  <a:srgbClr val="FF0000"/>
                </a:solidFill>
              </a:rPr>
              <a:t> </a:t>
            </a:r>
            <a:r>
              <a:rPr lang="tr-TR" sz="2400" b="1" dirty="0" smtClean="0">
                <a:solidFill>
                  <a:srgbClr val="FF0000"/>
                </a:solidFill>
              </a:rPr>
              <a:t>(2 satır</a:t>
            </a:r>
            <a:r>
              <a:rPr lang="tr-TR" sz="2400" b="1" dirty="0">
                <a:solidFill>
                  <a:srgbClr val="FF0000"/>
                </a:solidFill>
              </a:rPr>
              <a:t>)* </a:t>
            </a:r>
            <a:r>
              <a:rPr lang="tr-TR" sz="2400" dirty="0">
                <a:solidFill>
                  <a:srgbClr val="FF0000"/>
                </a:solidFill>
              </a:rPr>
              <a:t>boşluk </a:t>
            </a:r>
            <a:r>
              <a:rPr lang="tr-TR" sz="2400" dirty="0"/>
              <a:t>bırakılarak yazı alanının solundan başlanarak yazılır</a:t>
            </a:r>
          </a:p>
        </p:txBody>
      </p:sp>
      <p:sp>
        <p:nvSpPr>
          <p:cNvPr id="11" name="10 Altbilgi Yer Tutucusu"/>
          <p:cNvSpPr>
            <a:spLocks noGrp="1"/>
          </p:cNvSpPr>
          <p:nvPr>
            <p:ph type="ftr" sz="quarter" idx="11"/>
          </p:nvPr>
        </p:nvSpPr>
        <p:spPr/>
        <p:txBody>
          <a:bodyPr/>
          <a:lstStyle/>
          <a:p>
            <a:r>
              <a:rPr lang="tr-TR"/>
              <a:t>Personel Hizmetleri Başkanlığı</a:t>
            </a:r>
            <a:endParaRPr lang="tr-TR" dirty="0"/>
          </a:p>
        </p:txBody>
      </p:sp>
      <p:sp>
        <p:nvSpPr>
          <p:cNvPr id="10" name="9 Slayt Numarası Yer Tutucusu"/>
          <p:cNvSpPr>
            <a:spLocks noGrp="1"/>
          </p:cNvSpPr>
          <p:nvPr>
            <p:ph type="sldNum" sz="quarter" idx="12"/>
          </p:nvPr>
        </p:nvSpPr>
        <p:spPr/>
        <p:txBody>
          <a:bodyPr/>
          <a:lstStyle/>
          <a:p>
            <a:fld id="{216F07E3-2268-4DE3-9351-58CC78963B01}" type="slidenum">
              <a:rPr lang="tr-TR" smtClean="0"/>
              <a:pPr/>
              <a:t>71</a:t>
            </a:fld>
            <a:endParaRPr lang="tr-TR" dirty="0"/>
          </a:p>
        </p:txBody>
      </p:sp>
      <p:pic>
        <p:nvPicPr>
          <p:cNvPr id="14338" name="Picture 2" descr="C:\Users\selda.sayin\Desktop\selda resmi yazı sunum\Resmi Yazışma Resimler\Resmi Yazısma Resim-22.jpg"/>
          <p:cNvPicPr>
            <a:picLocks noChangeAspect="1" noChangeArrowheads="1"/>
          </p:cNvPicPr>
          <p:nvPr/>
        </p:nvPicPr>
        <p:blipFill>
          <a:blip r:embed="rId4" cstate="print"/>
          <a:srcRect/>
          <a:stretch>
            <a:fillRect/>
          </a:stretch>
        </p:blipFill>
        <p:spPr bwMode="auto">
          <a:xfrm>
            <a:off x="6038538" y="1485105"/>
            <a:ext cx="5975924" cy="1570494"/>
          </a:xfrm>
          <a:prstGeom prst="rect">
            <a:avLst/>
          </a:prstGeom>
          <a:solidFill>
            <a:schemeClr val="bg1"/>
          </a:solidFill>
          <a:ln w="28575">
            <a:solidFill>
              <a:srgbClr val="FF0000"/>
            </a:solidFill>
          </a:ln>
        </p:spPr>
      </p:pic>
      <p:sp>
        <p:nvSpPr>
          <p:cNvPr id="9" name="8 Metin kutusu"/>
          <p:cNvSpPr txBox="1"/>
          <p:nvPr/>
        </p:nvSpPr>
        <p:spPr>
          <a:xfrm>
            <a:off x="8383683" y="2238682"/>
            <a:ext cx="2000004" cy="430875"/>
          </a:xfrm>
          <a:prstGeom prst="rect">
            <a:avLst/>
          </a:prstGeom>
          <a:ln>
            <a:solidFill>
              <a:srgbClr val="FF0000"/>
            </a:solidFill>
          </a:ln>
        </p:spPr>
        <p:style>
          <a:lnRef idx="2">
            <a:schemeClr val="accent2"/>
          </a:lnRef>
          <a:fillRef idx="1">
            <a:schemeClr val="lt1"/>
          </a:fillRef>
          <a:effectRef idx="0">
            <a:schemeClr val="accent2"/>
          </a:effectRef>
          <a:fontRef idx="minor">
            <a:schemeClr val="dk1"/>
          </a:fontRef>
        </p:style>
        <p:txBody>
          <a:bodyPr wrap="square" lIns="121908" tIns="60954" rIns="121908" bIns="60954" rtlCol="0">
            <a:spAutoFit/>
          </a:bodyPr>
          <a:lstStyle/>
          <a:p>
            <a:pPr algn="ctr"/>
            <a:r>
              <a:rPr lang="tr-TR" sz="2000" dirty="0">
                <a:solidFill>
                  <a:srgbClr val="FF0000"/>
                </a:solidFill>
              </a:rPr>
              <a:t>1 </a:t>
            </a:r>
            <a:r>
              <a:rPr lang="tr-TR" sz="2000">
                <a:solidFill>
                  <a:srgbClr val="FF0000"/>
                </a:solidFill>
              </a:rPr>
              <a:t>Satır </a:t>
            </a:r>
            <a:r>
              <a:rPr lang="tr-TR" sz="2000" smtClean="0">
                <a:solidFill>
                  <a:srgbClr val="FF0000"/>
                </a:solidFill>
              </a:rPr>
              <a:t>Boşluk</a:t>
            </a:r>
            <a:endParaRPr lang="tr-TR" sz="2000" dirty="0">
              <a:solidFill>
                <a:srgbClr val="FF0000"/>
              </a:solidFill>
            </a:endParaRPr>
          </a:p>
        </p:txBody>
      </p:sp>
      <p:cxnSp>
        <p:nvCxnSpPr>
          <p:cNvPr id="8" name="7 Düz Ok Bağlayıcısı"/>
          <p:cNvCxnSpPr/>
          <p:nvPr/>
        </p:nvCxnSpPr>
        <p:spPr>
          <a:xfrm rot="5400000">
            <a:off x="7465597" y="2458961"/>
            <a:ext cx="428629" cy="1059"/>
          </a:xfrm>
          <a:prstGeom prst="straightConnector1">
            <a:avLst/>
          </a:prstGeom>
          <a:ln w="28575">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pic>
        <p:nvPicPr>
          <p:cNvPr id="12" name="6 Resim" descr="preconditions-300x300.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175326" y="3324087"/>
            <a:ext cx="714371" cy="642942"/>
          </a:xfrm>
          <a:prstGeom prst="rect">
            <a:avLst/>
          </a:prstGeom>
          <a:noFill/>
          <a:ln>
            <a:noFill/>
          </a:ln>
        </p:spPr>
      </p:pic>
      <p:sp>
        <p:nvSpPr>
          <p:cNvPr id="13" name="12 Metin kutusu"/>
          <p:cNvSpPr txBox="1"/>
          <p:nvPr/>
        </p:nvSpPr>
        <p:spPr>
          <a:xfrm>
            <a:off x="8556848" y="3387415"/>
            <a:ext cx="2866950" cy="584775"/>
          </a:xfrm>
          <a:prstGeom prst="rect">
            <a:avLst/>
          </a:prstGeom>
          <a:noFill/>
        </p:spPr>
        <p:txBody>
          <a:bodyPr wrap="square" rtlCol="0">
            <a:spAutoFit/>
          </a:bodyPr>
          <a:lstStyle/>
          <a:p>
            <a:pPr algn="ctr"/>
            <a:r>
              <a:rPr lang="tr-TR" sz="1600" b="1" dirty="0">
                <a:solidFill>
                  <a:srgbClr val="FF0000"/>
                </a:solidFill>
              </a:rPr>
              <a:t>*İzmir İl Sağlık Müdürlüğü ve Bağlı Kurumlarındaki </a:t>
            </a:r>
            <a:r>
              <a:rPr lang="tr-TR" sz="1600" b="1" dirty="0" smtClean="0">
                <a:solidFill>
                  <a:srgbClr val="FF0000"/>
                </a:solidFill>
              </a:rPr>
              <a:t>Uygulama</a:t>
            </a:r>
            <a:endParaRPr lang="tr-TR" sz="1600" b="1" dirty="0">
              <a:solidFill>
                <a:srgbClr val="FF0000"/>
              </a:solidFill>
            </a:endParaRPr>
          </a:p>
        </p:txBody>
      </p:sp>
      <p:pic>
        <p:nvPicPr>
          <p:cNvPr id="14" name="Picture 2" descr="C:\Users\selda.sayin\Desktop\selda resmi yazı sunum\Resmi Yazışma Resimler\Resmi Yazısma Resim-23.jpg"/>
          <p:cNvPicPr>
            <a:picLocks noGrp="1" noChangeAspect="1" noChangeArrowheads="1"/>
          </p:cNvPicPr>
          <p:nvPr>
            <p:ph sz="half" idx="2"/>
          </p:nvPr>
        </p:nvPicPr>
        <p:blipFill>
          <a:blip r:embed="rId6" cstate="print">
            <a:clrChange>
              <a:clrFrom>
                <a:srgbClr val="FFFFFF"/>
              </a:clrFrom>
              <a:clrTo>
                <a:srgbClr val="FFFFFF">
                  <a:alpha val="0"/>
                </a:srgbClr>
              </a:clrTo>
            </a:clrChange>
          </a:blip>
          <a:srcRect/>
          <a:stretch>
            <a:fillRect/>
          </a:stretch>
        </p:blipFill>
        <p:spPr bwMode="auto">
          <a:xfrm>
            <a:off x="6038538" y="4235517"/>
            <a:ext cx="5975924" cy="1734791"/>
          </a:xfrm>
          <a:prstGeom prst="rect">
            <a:avLst/>
          </a:prstGeom>
          <a:solidFill>
            <a:schemeClr val="bg1"/>
          </a:solidFill>
          <a:ln w="28575">
            <a:solidFill>
              <a:srgbClr val="FF0000"/>
            </a:solidFill>
          </a:ln>
        </p:spPr>
      </p:pic>
      <p:sp>
        <p:nvSpPr>
          <p:cNvPr id="15" name="8 Metin kutusu"/>
          <p:cNvSpPr txBox="1"/>
          <p:nvPr/>
        </p:nvSpPr>
        <p:spPr>
          <a:xfrm>
            <a:off x="8383683" y="5014203"/>
            <a:ext cx="2000004" cy="430875"/>
          </a:xfrm>
          <a:prstGeom prst="rect">
            <a:avLst/>
          </a:prstGeom>
          <a:ln>
            <a:solidFill>
              <a:srgbClr val="FF0000"/>
            </a:solidFill>
          </a:ln>
        </p:spPr>
        <p:style>
          <a:lnRef idx="2">
            <a:schemeClr val="accent2"/>
          </a:lnRef>
          <a:fillRef idx="1">
            <a:schemeClr val="lt1"/>
          </a:fillRef>
          <a:effectRef idx="0">
            <a:schemeClr val="accent2"/>
          </a:effectRef>
          <a:fontRef idx="minor">
            <a:schemeClr val="dk1"/>
          </a:fontRef>
        </p:style>
        <p:txBody>
          <a:bodyPr wrap="square" lIns="121908" tIns="60954" rIns="121908" bIns="60954" rtlCol="0">
            <a:spAutoFit/>
          </a:bodyPr>
          <a:lstStyle/>
          <a:p>
            <a:pPr algn="ctr"/>
            <a:r>
              <a:rPr lang="tr-TR" sz="2000" dirty="0" smtClean="0">
                <a:solidFill>
                  <a:srgbClr val="FF0000"/>
                </a:solidFill>
              </a:rPr>
              <a:t>2 Satır Boşluk</a:t>
            </a:r>
            <a:endParaRPr lang="tr-TR" sz="2000" dirty="0">
              <a:solidFill>
                <a:srgbClr val="FF0000"/>
              </a:solidFill>
            </a:endParaRPr>
          </a:p>
        </p:txBody>
      </p:sp>
      <p:cxnSp>
        <p:nvCxnSpPr>
          <p:cNvPr id="16" name="7 Düz Ok Bağlayıcısı"/>
          <p:cNvCxnSpPr/>
          <p:nvPr/>
        </p:nvCxnSpPr>
        <p:spPr>
          <a:xfrm rot="5400000">
            <a:off x="7823789" y="5227988"/>
            <a:ext cx="428629" cy="1059"/>
          </a:xfrm>
          <a:prstGeom prst="straightConnector1">
            <a:avLst/>
          </a:prstGeom>
          <a:ln w="28575">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15363" name="Picture 3" descr="C:\Users\selda.sayin\Desktop\selda resmi yazı sunum\Resmi Yazışma Resimler\Resmi Yazısma Resim-24.jpg"/>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6807640" y="3104748"/>
            <a:ext cx="5119638" cy="1082675"/>
          </a:xfrm>
          <a:prstGeom prst="rect">
            <a:avLst/>
          </a:prstGeom>
          <a:solidFill>
            <a:schemeClr val="bg1"/>
          </a:solidFill>
          <a:ln w="28575">
            <a:solidFill>
              <a:srgbClr val="FF0000"/>
            </a:solidFill>
          </a:ln>
        </p:spPr>
      </p:pic>
      <p:sp>
        <p:nvSpPr>
          <p:cNvPr id="6" name="5 Başlık"/>
          <p:cNvSpPr>
            <a:spLocks noGrp="1"/>
          </p:cNvSpPr>
          <p:nvPr>
            <p:ph type="title"/>
          </p:nvPr>
        </p:nvSpPr>
        <p:spPr/>
        <p:txBody>
          <a:bodyPr anchor="t">
            <a:normAutofit/>
          </a:bodyPr>
          <a:lstStyle/>
          <a:p>
            <a:r>
              <a:rPr lang="tr-TR" sz="4400" b="1" dirty="0">
                <a:solidFill>
                  <a:srgbClr val="FF0000"/>
                </a:solidFill>
              </a:rPr>
              <a:t>DAĞITIM </a:t>
            </a:r>
            <a:endParaRPr lang="tr-TR" sz="2400" b="1" dirty="0">
              <a:solidFill>
                <a:srgbClr val="FF0000"/>
              </a:solidFill>
            </a:endParaRPr>
          </a:p>
        </p:txBody>
      </p:sp>
      <p:sp>
        <p:nvSpPr>
          <p:cNvPr id="7" name="6 İçerik Yer Tutucusu"/>
          <p:cNvSpPr>
            <a:spLocks noGrp="1"/>
          </p:cNvSpPr>
          <p:nvPr>
            <p:ph sz="half" idx="1"/>
          </p:nvPr>
        </p:nvSpPr>
        <p:spPr>
          <a:xfrm>
            <a:off x="633825" y="1013790"/>
            <a:ext cx="4660101" cy="5342561"/>
          </a:xfrm>
        </p:spPr>
        <p:txBody>
          <a:bodyPr>
            <a:noAutofit/>
          </a:bodyPr>
          <a:lstStyle/>
          <a:p>
            <a:pPr marL="0" indent="0" algn="just">
              <a:buNone/>
            </a:pPr>
            <a:r>
              <a:rPr lang="tr-TR" sz="2000" dirty="0"/>
              <a:t>Belgenin gereğini yerine getirme durumunda olanlar </a:t>
            </a:r>
            <a:r>
              <a:rPr lang="tr-TR" sz="2000" b="1" dirty="0">
                <a:solidFill>
                  <a:srgbClr val="FF0000"/>
                </a:solidFill>
              </a:rPr>
              <a:t>“Gereği:” </a:t>
            </a:r>
          </a:p>
          <a:p>
            <a:pPr marL="0" indent="0" algn="just">
              <a:buNone/>
            </a:pPr>
            <a:r>
              <a:rPr lang="tr-TR" sz="2000" dirty="0"/>
              <a:t>Belgenin içeriği hakkında bilgi sahibi olması istenenler  </a:t>
            </a:r>
            <a:r>
              <a:rPr lang="tr-TR" sz="2000" b="1" dirty="0">
                <a:solidFill>
                  <a:srgbClr val="FF0000"/>
                </a:solidFill>
              </a:rPr>
              <a:t>“Bilgi:” </a:t>
            </a:r>
            <a:r>
              <a:rPr lang="tr-TR" sz="2000" dirty="0"/>
              <a:t>kısmına yazılır</a:t>
            </a:r>
          </a:p>
          <a:p>
            <a:pPr marL="0" indent="0" algn="just">
              <a:buNone/>
            </a:pPr>
            <a:endParaRPr lang="tr-TR" sz="2000" dirty="0"/>
          </a:p>
          <a:p>
            <a:pPr marL="0" indent="0" algn="just">
              <a:buNone/>
            </a:pPr>
            <a:r>
              <a:rPr lang="tr-TR" sz="2000" dirty="0"/>
              <a:t>“Gereği:” kısmı “Dağıtım:” başlığının altına</a:t>
            </a:r>
          </a:p>
          <a:p>
            <a:pPr marL="0" indent="0" algn="just">
              <a:buNone/>
            </a:pPr>
            <a:r>
              <a:rPr lang="tr-TR" sz="2000" dirty="0"/>
              <a:t>“Bilgi:” kısmı ise “Gereği:” kısmı ile aynı satıra ve yazı alanının ortasına doğru yazılır</a:t>
            </a:r>
          </a:p>
          <a:p>
            <a:pPr marL="0" indent="0" algn="just">
              <a:buNone/>
            </a:pPr>
            <a:endParaRPr lang="tr-TR" sz="2000" dirty="0"/>
          </a:p>
          <a:p>
            <a:pPr marL="0" indent="0" algn="just">
              <a:buNone/>
            </a:pPr>
            <a:r>
              <a:rPr lang="tr-TR" sz="2000" dirty="0"/>
              <a:t>“Bilgi:” kısmı yoksa muhatap adları doğrudan “Dağıtım:” başlığının altına yazılır</a:t>
            </a:r>
          </a:p>
          <a:p>
            <a:pPr marL="0" indent="0" algn="just">
              <a:buNone/>
            </a:pPr>
            <a:endParaRPr lang="tr-TR" sz="2000" dirty="0"/>
          </a:p>
          <a:p>
            <a:pPr marL="0" indent="0" algn="just">
              <a:buNone/>
            </a:pPr>
            <a:r>
              <a:rPr lang="tr-TR" sz="2000" dirty="0">
                <a:solidFill>
                  <a:srgbClr val="FF0000"/>
                </a:solidFill>
              </a:rPr>
              <a:t>Ek, Dağıtım ve Gereği (var ise) ifadeleri aynı hizada yazılır</a:t>
            </a:r>
          </a:p>
        </p:txBody>
      </p:sp>
      <p:sp>
        <p:nvSpPr>
          <p:cNvPr id="10" name="9 Slayt Numarası Yer Tutucusu"/>
          <p:cNvSpPr>
            <a:spLocks noGrp="1"/>
          </p:cNvSpPr>
          <p:nvPr>
            <p:ph type="sldNum" sz="quarter" idx="12"/>
          </p:nvPr>
        </p:nvSpPr>
        <p:spPr/>
        <p:txBody>
          <a:bodyPr/>
          <a:lstStyle/>
          <a:p>
            <a:fld id="{216F07E3-2268-4DE3-9351-58CC78963B01}" type="slidenum">
              <a:rPr lang="tr-TR" smtClean="0"/>
              <a:pPr/>
              <a:t>72</a:t>
            </a:fld>
            <a:endParaRPr lang="tr-TR" dirty="0"/>
          </a:p>
        </p:txBody>
      </p:sp>
      <p:sp>
        <p:nvSpPr>
          <p:cNvPr id="11" name="10 Altbilgi Yer Tutucusu"/>
          <p:cNvSpPr>
            <a:spLocks noGrp="1"/>
          </p:cNvSpPr>
          <p:nvPr>
            <p:ph type="ftr" sz="quarter" idx="11"/>
          </p:nvPr>
        </p:nvSpPr>
        <p:spPr/>
        <p:txBody>
          <a:bodyPr/>
          <a:lstStyle/>
          <a:p>
            <a:r>
              <a:rPr lang="tr-TR"/>
              <a:t>Personel Hizmetleri Başkanlığı</a:t>
            </a:r>
            <a:endParaRPr lang="tr-TR" dirty="0"/>
          </a:p>
        </p:txBody>
      </p:sp>
      <p:pic>
        <p:nvPicPr>
          <p:cNvPr id="15362" name="Picture 2" descr="C:\Users\selda.sayin\Desktop\selda resmi yazı sunum\Resmi Yazışma Resimler\Resmi Yazısma Resim-23.jpg"/>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6780690" y="4829085"/>
            <a:ext cx="5146588" cy="1063625"/>
          </a:xfrm>
          <a:prstGeom prst="rect">
            <a:avLst/>
          </a:prstGeom>
          <a:solidFill>
            <a:schemeClr val="bg1"/>
          </a:solidFill>
          <a:ln w="28575">
            <a:solidFill>
              <a:srgbClr val="FF0000"/>
            </a:solidFill>
          </a:ln>
        </p:spPr>
      </p:pic>
      <p:pic>
        <p:nvPicPr>
          <p:cNvPr id="15" name="Picture 5" descr="C:\Users\selda.sayin\Desktop\selda resmi yazı sunum\Resmi Yazışma Resimler\Resmi Yazısma Resim-22.jpg"/>
          <p:cNvPicPr>
            <a:picLocks noGrp="1" noChangeAspect="1" noChangeArrowheads="1"/>
          </p:cNvPicPr>
          <p:nvPr>
            <p:ph sz="half" idx="2"/>
          </p:nvPr>
        </p:nvPicPr>
        <p:blipFill>
          <a:blip r:embed="rId6" cstate="print">
            <a:clrChange>
              <a:clrFrom>
                <a:srgbClr val="FFFFFF"/>
              </a:clrFrom>
              <a:clrTo>
                <a:srgbClr val="FFFFFF">
                  <a:alpha val="0"/>
                </a:srgbClr>
              </a:clrTo>
            </a:clrChange>
          </a:blip>
          <a:srcRect/>
          <a:stretch>
            <a:fillRect/>
          </a:stretch>
        </p:blipFill>
        <p:spPr bwMode="auto">
          <a:xfrm>
            <a:off x="6836211" y="1465254"/>
            <a:ext cx="5146588" cy="1071570"/>
          </a:xfrm>
          <a:prstGeom prst="rect">
            <a:avLst/>
          </a:prstGeom>
          <a:solidFill>
            <a:schemeClr val="bg1"/>
          </a:solidFill>
          <a:ln w="28575">
            <a:solidFill>
              <a:srgbClr val="FF0000"/>
            </a:solidFill>
          </a:ln>
        </p:spPr>
      </p:pic>
      <p:sp>
        <p:nvSpPr>
          <p:cNvPr id="16" name="15 Metin kutusu"/>
          <p:cNvSpPr txBox="1"/>
          <p:nvPr/>
        </p:nvSpPr>
        <p:spPr>
          <a:xfrm>
            <a:off x="6146167" y="1000108"/>
            <a:ext cx="5326086" cy="400110"/>
          </a:xfrm>
          <a:prstGeom prst="rect">
            <a:avLst/>
          </a:prstGeom>
          <a:noFill/>
        </p:spPr>
        <p:txBody>
          <a:bodyPr wrap="square" rtlCol="0">
            <a:spAutoFit/>
          </a:bodyPr>
          <a:lstStyle/>
          <a:p>
            <a:pPr algn="ctr"/>
            <a:r>
              <a:rPr lang="tr-TR" sz="1200" dirty="0">
                <a:solidFill>
                  <a:srgbClr val="FF0000"/>
                </a:solidFill>
              </a:rPr>
              <a:t> </a:t>
            </a:r>
            <a:r>
              <a:rPr lang="tr-TR" sz="2000" b="1" dirty="0"/>
              <a:t>Ek ve Dağıtım Başlığının Birlikte Olması Durumu</a:t>
            </a:r>
          </a:p>
        </p:txBody>
      </p:sp>
      <p:sp>
        <p:nvSpPr>
          <p:cNvPr id="17" name="16 Metin kutusu"/>
          <p:cNvSpPr txBox="1"/>
          <p:nvPr/>
        </p:nvSpPr>
        <p:spPr>
          <a:xfrm>
            <a:off x="6325665" y="4324610"/>
            <a:ext cx="5146588" cy="400110"/>
          </a:xfrm>
          <a:prstGeom prst="rect">
            <a:avLst/>
          </a:prstGeom>
          <a:noFill/>
        </p:spPr>
        <p:txBody>
          <a:bodyPr wrap="square" rtlCol="0">
            <a:spAutoFit/>
          </a:bodyPr>
          <a:lstStyle/>
          <a:p>
            <a:pPr algn="ctr"/>
            <a:r>
              <a:rPr lang="tr-TR" sz="1200" dirty="0">
                <a:solidFill>
                  <a:srgbClr val="FF0000"/>
                </a:solidFill>
              </a:rPr>
              <a:t> </a:t>
            </a:r>
            <a:r>
              <a:rPr lang="tr-TR" sz="2000" b="1" dirty="0"/>
              <a:t>Sadece Dağıtım Başlığının Olması Durumu</a:t>
            </a:r>
          </a:p>
        </p:txBody>
      </p:sp>
      <p:sp>
        <p:nvSpPr>
          <p:cNvPr id="18" name="17 Metin kutusu"/>
          <p:cNvSpPr txBox="1"/>
          <p:nvPr/>
        </p:nvSpPr>
        <p:spPr>
          <a:xfrm>
            <a:off x="6005035" y="2600355"/>
            <a:ext cx="5619765" cy="400110"/>
          </a:xfrm>
          <a:prstGeom prst="rect">
            <a:avLst/>
          </a:prstGeom>
          <a:noFill/>
        </p:spPr>
        <p:txBody>
          <a:bodyPr wrap="square" rtlCol="0">
            <a:spAutoFit/>
          </a:bodyPr>
          <a:lstStyle/>
          <a:p>
            <a:pPr algn="ctr"/>
            <a:r>
              <a:rPr lang="tr-TR" sz="2000" b="1" dirty="0"/>
              <a:t>Dağıtımın Gereği  ve  Bilgi Şeklinde  Olması Durumu</a:t>
            </a:r>
            <a:endParaRPr lang="tr-TR" sz="1200" b="1" dirty="0"/>
          </a:p>
        </p:txBody>
      </p:sp>
      <p:sp>
        <p:nvSpPr>
          <p:cNvPr id="2" name="Sol Sağ Ok 1"/>
          <p:cNvSpPr/>
          <p:nvPr/>
        </p:nvSpPr>
        <p:spPr>
          <a:xfrm flipV="1">
            <a:off x="7649949" y="3752560"/>
            <a:ext cx="1086514" cy="45719"/>
          </a:xfrm>
          <a:prstGeom prst="leftRightArrow">
            <a:avLst/>
          </a:prstGeom>
          <a:solidFill>
            <a:srgbClr val="FF0000"/>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cxnSp>
        <p:nvCxnSpPr>
          <p:cNvPr id="20" name="Düz Ok Bağlayıcısı 19"/>
          <p:cNvCxnSpPr/>
          <p:nvPr/>
        </p:nvCxnSpPr>
        <p:spPr>
          <a:xfrm>
            <a:off x="6872369" y="3191140"/>
            <a:ext cx="0" cy="876293"/>
          </a:xfrm>
          <a:prstGeom prst="straightConnector1">
            <a:avLst/>
          </a:prstGeom>
          <a:ln w="5715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 name="Metin kutusu 2"/>
          <p:cNvSpPr txBox="1"/>
          <p:nvPr/>
        </p:nvSpPr>
        <p:spPr>
          <a:xfrm>
            <a:off x="5351793" y="2110035"/>
            <a:ext cx="1287940"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tr-TR" dirty="0" smtClean="0"/>
              <a:t>Dağıtım:</a:t>
            </a:r>
            <a:endParaRPr lang="tr-TR" dirty="0"/>
          </a:p>
        </p:txBody>
      </p:sp>
      <p:sp>
        <p:nvSpPr>
          <p:cNvPr id="22" name="Metin kutusu 21"/>
          <p:cNvSpPr txBox="1"/>
          <p:nvPr/>
        </p:nvSpPr>
        <p:spPr>
          <a:xfrm>
            <a:off x="5370621" y="3372615"/>
            <a:ext cx="1266034"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tr-TR" dirty="0" smtClean="0"/>
              <a:t>Dağıtım:</a:t>
            </a:r>
            <a:endParaRPr lang="tr-TR" dirty="0"/>
          </a:p>
        </p:txBody>
      </p:sp>
      <p:sp>
        <p:nvSpPr>
          <p:cNvPr id="23" name="Metin kutusu 22"/>
          <p:cNvSpPr txBox="1"/>
          <p:nvPr/>
        </p:nvSpPr>
        <p:spPr>
          <a:xfrm>
            <a:off x="5370621" y="5060871"/>
            <a:ext cx="1237463"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tr-TR" dirty="0" smtClean="0"/>
              <a:t>Dağıtım:</a:t>
            </a:r>
            <a:endParaRPr lang="tr-TR" dirty="0"/>
          </a:p>
        </p:txBody>
      </p:sp>
      <p:sp>
        <p:nvSpPr>
          <p:cNvPr id="24" name="Metin kutusu 23"/>
          <p:cNvSpPr txBox="1"/>
          <p:nvPr/>
        </p:nvSpPr>
        <p:spPr>
          <a:xfrm>
            <a:off x="8898959" y="3167623"/>
            <a:ext cx="783704"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tr-TR" smtClean="0"/>
              <a:t>Bilgi:</a:t>
            </a:r>
            <a:endParaRPr lang="tr-TR" dirty="0"/>
          </a:p>
        </p:txBody>
      </p:sp>
      <p:sp>
        <p:nvSpPr>
          <p:cNvPr id="25" name="Metin kutusu 24"/>
          <p:cNvSpPr txBox="1"/>
          <p:nvPr/>
        </p:nvSpPr>
        <p:spPr>
          <a:xfrm>
            <a:off x="5857251" y="1498205"/>
            <a:ext cx="705425"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tr-TR" dirty="0" smtClean="0"/>
              <a:t>Ek:</a:t>
            </a:r>
            <a:endParaRPr lang="tr-TR" dirty="0"/>
          </a:p>
        </p:txBody>
      </p:sp>
      <p:cxnSp>
        <p:nvCxnSpPr>
          <p:cNvPr id="8" name="Düz Ok Bağlayıcısı 7"/>
          <p:cNvCxnSpPr>
            <a:endCxn id="25" idx="3"/>
          </p:cNvCxnSpPr>
          <p:nvPr/>
        </p:nvCxnSpPr>
        <p:spPr>
          <a:xfrm flipH="1" flipV="1">
            <a:off x="6562676" y="1729038"/>
            <a:ext cx="540642" cy="23040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2" name="Düz Ok Bağlayıcısı 11"/>
          <p:cNvCxnSpPr>
            <a:endCxn id="3" idx="3"/>
          </p:cNvCxnSpPr>
          <p:nvPr/>
        </p:nvCxnSpPr>
        <p:spPr>
          <a:xfrm flipH="1">
            <a:off x="6639733" y="2214931"/>
            <a:ext cx="463585" cy="125937"/>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4" name="Düz Ok Bağlayıcısı 13"/>
          <p:cNvCxnSpPr>
            <a:endCxn id="22" idx="3"/>
          </p:cNvCxnSpPr>
          <p:nvPr/>
        </p:nvCxnSpPr>
        <p:spPr>
          <a:xfrm flipH="1" flipV="1">
            <a:off x="6636655" y="3603448"/>
            <a:ext cx="482140" cy="8162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8" name="Düz Ok Bağlayıcısı 27"/>
          <p:cNvCxnSpPr>
            <a:endCxn id="24" idx="2"/>
          </p:cNvCxnSpPr>
          <p:nvPr/>
        </p:nvCxnSpPr>
        <p:spPr>
          <a:xfrm flipV="1">
            <a:off x="9191550" y="3629288"/>
            <a:ext cx="99261" cy="16899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30" name="Düz Ok Bağlayıcısı 29"/>
          <p:cNvCxnSpPr>
            <a:endCxn id="23" idx="3"/>
          </p:cNvCxnSpPr>
          <p:nvPr/>
        </p:nvCxnSpPr>
        <p:spPr>
          <a:xfrm flipH="1" flipV="1">
            <a:off x="6608084" y="5291704"/>
            <a:ext cx="495234" cy="12231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4" name="Düz Ok Bağlayıcısı 3"/>
          <p:cNvCxnSpPr/>
          <p:nvPr/>
        </p:nvCxnSpPr>
        <p:spPr>
          <a:xfrm>
            <a:off x="6890239" y="1562259"/>
            <a:ext cx="0" cy="876293"/>
          </a:xfrm>
          <a:prstGeom prst="straightConnector1">
            <a:avLst/>
          </a:prstGeom>
          <a:ln w="5715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DAĞITIM </a:t>
            </a:r>
            <a:endParaRPr lang="tr-TR" sz="2400" b="1" dirty="0">
              <a:solidFill>
                <a:srgbClr val="FF0000"/>
              </a:solidFill>
            </a:endParaRPr>
          </a:p>
        </p:txBody>
      </p:sp>
      <p:sp>
        <p:nvSpPr>
          <p:cNvPr id="7" name="6 İçerik Yer Tutucusu"/>
          <p:cNvSpPr>
            <a:spLocks noGrp="1"/>
          </p:cNvSpPr>
          <p:nvPr>
            <p:ph sz="half" idx="1"/>
          </p:nvPr>
        </p:nvSpPr>
        <p:spPr>
          <a:xfrm>
            <a:off x="508846" y="4882502"/>
            <a:ext cx="10661693" cy="1300542"/>
          </a:xfrm>
        </p:spPr>
        <p:txBody>
          <a:bodyPr>
            <a:normAutofit/>
          </a:bodyPr>
          <a:lstStyle/>
          <a:p>
            <a:pPr algn="just"/>
            <a:r>
              <a:rPr lang="tr-TR" sz="2400" dirty="0"/>
              <a:t>Dağıtımlı belgeler dağıtım bölümünde belirtilen muhataplara </a:t>
            </a:r>
            <a:r>
              <a:rPr lang="tr-TR" sz="2400" dirty="0" smtClean="0"/>
              <a:t>gönderilir</a:t>
            </a:r>
          </a:p>
          <a:p>
            <a:pPr algn="just"/>
            <a:r>
              <a:rPr lang="tr-TR" sz="2400" dirty="0" smtClean="0"/>
              <a:t>Dağıtım </a:t>
            </a:r>
            <a:r>
              <a:rPr lang="tr-TR" sz="2400" dirty="0"/>
              <a:t>bölümü yazı alanına sığmayacak kadar uzunsa ayrı bir sayfada </a:t>
            </a:r>
            <a:r>
              <a:rPr lang="tr-TR" sz="2400" b="1" dirty="0">
                <a:solidFill>
                  <a:srgbClr val="FF0000"/>
                </a:solidFill>
              </a:rPr>
              <a:t>“DAĞITIM LİSTESİ” </a:t>
            </a:r>
            <a:r>
              <a:rPr lang="tr-TR" sz="2400" dirty="0"/>
              <a:t>başlığı altında gösterilir ve üst yazıya </a:t>
            </a:r>
            <a:r>
              <a:rPr lang="tr-TR" sz="2400" dirty="0" smtClean="0"/>
              <a:t>eklenir</a:t>
            </a:r>
            <a:endParaRPr lang="tr-TR" sz="2400" u="sng" dirty="0">
              <a:solidFill>
                <a:srgbClr val="FF0000"/>
              </a:solidFill>
            </a:endParaRPr>
          </a:p>
        </p:txBody>
      </p:sp>
      <p:sp>
        <p:nvSpPr>
          <p:cNvPr id="8" name="7 Slayt Numarası Yer Tutucusu"/>
          <p:cNvSpPr>
            <a:spLocks noGrp="1"/>
          </p:cNvSpPr>
          <p:nvPr>
            <p:ph type="sldNum" sz="quarter" idx="12"/>
          </p:nvPr>
        </p:nvSpPr>
        <p:spPr/>
        <p:txBody>
          <a:bodyPr/>
          <a:lstStyle/>
          <a:p>
            <a:fld id="{216F07E3-2268-4DE3-9351-58CC78963B01}" type="slidenum">
              <a:rPr lang="tr-TR" smtClean="0"/>
              <a:pPr/>
              <a:t>73</a:t>
            </a:fld>
            <a:endParaRPr lang="tr-TR"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pic>
        <p:nvPicPr>
          <p:cNvPr id="11" name="Picture 2" descr="C:\Users\selda.sayin\Desktop\selda resmi yazı sunum\Resmi Yazışma Resimler\Resmi Yazısma Resim-26.jpg"/>
          <p:cNvPicPr>
            <a:picLocks noGrp="1" noChangeArrowheads="1"/>
          </p:cNvPicPr>
          <p:nvPr>
            <p:ph sz="half" idx="2"/>
          </p:nvPr>
        </p:nvPicPr>
        <p:blipFill>
          <a:blip r:embed="rId4" cstate="print"/>
          <a:srcRect/>
          <a:stretch>
            <a:fillRect/>
          </a:stretch>
        </p:blipFill>
        <p:spPr bwMode="auto">
          <a:xfrm>
            <a:off x="7930180" y="364938"/>
            <a:ext cx="3240359" cy="4572000"/>
          </a:xfrm>
          <a:prstGeom prst="rect">
            <a:avLst/>
          </a:prstGeom>
          <a:noFill/>
          <a:ln w="28575">
            <a:solidFill>
              <a:srgbClr val="FF0000"/>
            </a:solidFill>
          </a:ln>
        </p:spPr>
      </p:pic>
      <p:sp>
        <p:nvSpPr>
          <p:cNvPr id="2" name="Sol Ok 1"/>
          <p:cNvSpPr/>
          <p:nvPr/>
        </p:nvSpPr>
        <p:spPr>
          <a:xfrm>
            <a:off x="8949057" y="3647158"/>
            <a:ext cx="648072" cy="216024"/>
          </a:xfrm>
          <a:prstGeom prst="leftArrow">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 name="Dikdörtgen 11"/>
          <p:cNvSpPr/>
          <p:nvPr/>
        </p:nvSpPr>
        <p:spPr>
          <a:xfrm>
            <a:off x="930431" y="1100787"/>
            <a:ext cx="6409473" cy="378565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tr-TR" sz="1200" dirty="0"/>
              <a:t>T.C.</a:t>
            </a:r>
          </a:p>
          <a:p>
            <a:pPr algn="ctr"/>
            <a:r>
              <a:rPr lang="tr-TR" sz="1200" dirty="0"/>
              <a:t>BAŞBAKANLIK</a:t>
            </a:r>
          </a:p>
          <a:p>
            <a:pPr algn="ctr"/>
            <a:r>
              <a:rPr lang="tr-TR" sz="1200" dirty="0"/>
              <a:t>İdareyi Geliştirme Başkanlığı</a:t>
            </a:r>
          </a:p>
          <a:p>
            <a:endParaRPr lang="tr-TR" sz="1200" dirty="0"/>
          </a:p>
          <a:p>
            <a:pPr algn="r"/>
            <a:r>
              <a:rPr lang="tr-TR" sz="1200" dirty="0" smtClean="0"/>
              <a:t>EK-1</a:t>
            </a:r>
          </a:p>
          <a:p>
            <a:pPr algn="ctr"/>
            <a:r>
              <a:rPr lang="tr-TR" sz="1200" dirty="0" smtClean="0"/>
              <a:t>DAĞITIM LİSTESİ</a:t>
            </a:r>
          </a:p>
          <a:p>
            <a:pPr algn="ctr"/>
            <a:endParaRPr lang="tr-TR" sz="1200" dirty="0" smtClean="0"/>
          </a:p>
          <a:p>
            <a:r>
              <a:rPr lang="tr-TR" sz="1200" dirty="0" smtClean="0"/>
              <a:t>Adalet </a:t>
            </a:r>
            <a:r>
              <a:rPr lang="tr-TR" sz="1200" dirty="0"/>
              <a:t>Bakanlığına </a:t>
            </a:r>
          </a:p>
          <a:p>
            <a:r>
              <a:rPr lang="tr-TR" sz="1200" dirty="0"/>
              <a:t>Çalışma ve Sosyal Güvenlik Bakanlığına </a:t>
            </a:r>
          </a:p>
          <a:p>
            <a:r>
              <a:rPr lang="tr-TR" sz="1200" dirty="0"/>
              <a:t>Dışişleri Bakanlığına </a:t>
            </a:r>
          </a:p>
          <a:p>
            <a:r>
              <a:rPr lang="tr-TR" sz="1200" dirty="0"/>
              <a:t>İçişleri Bakanlığına </a:t>
            </a:r>
          </a:p>
          <a:p>
            <a:r>
              <a:rPr lang="tr-TR" sz="1200" dirty="0"/>
              <a:t>Maliye Bakanlığına </a:t>
            </a:r>
          </a:p>
          <a:p>
            <a:r>
              <a:rPr lang="tr-TR" sz="1200" dirty="0"/>
              <a:t>Millî Savunma Bakanlığına </a:t>
            </a:r>
          </a:p>
          <a:p>
            <a:r>
              <a:rPr lang="tr-TR" sz="1200" dirty="0"/>
              <a:t>Sağlık Bakanlığına </a:t>
            </a:r>
          </a:p>
          <a:p>
            <a:r>
              <a:rPr lang="tr-TR" sz="1200" dirty="0"/>
              <a:t>Ulaştırma, Denizcilik ve Haberleşme Bakanlığına </a:t>
            </a:r>
          </a:p>
          <a:p>
            <a:r>
              <a:rPr lang="tr-TR" sz="1200" dirty="0"/>
              <a:t>Bilgi Teknolojileri ve İletişim Kurumuna </a:t>
            </a:r>
          </a:p>
          <a:p>
            <a:r>
              <a:rPr lang="tr-TR" sz="1200" dirty="0"/>
              <a:t>Emniyet Genel Müdürlüğüne </a:t>
            </a:r>
          </a:p>
          <a:p>
            <a:r>
              <a:rPr lang="tr-TR" sz="1200" dirty="0"/>
              <a:t>Gelir İdaresi Başkanlığına </a:t>
            </a:r>
          </a:p>
          <a:p>
            <a:r>
              <a:rPr lang="tr-TR" sz="1200" dirty="0"/>
              <a:t>Sosyal Güvenlik Kurumu Başkanlığına </a:t>
            </a:r>
          </a:p>
          <a:p>
            <a:r>
              <a:rPr lang="tr-TR" sz="1200" dirty="0"/>
              <a:t>Türkiye İş Kurumu Genel Müdürlüğüne</a:t>
            </a:r>
          </a:p>
        </p:txBody>
      </p:sp>
      <p:sp>
        <p:nvSpPr>
          <p:cNvPr id="10" name="Sol Ok 9"/>
          <p:cNvSpPr/>
          <p:nvPr/>
        </p:nvSpPr>
        <p:spPr>
          <a:xfrm>
            <a:off x="5468797" y="2635200"/>
            <a:ext cx="648072" cy="358413"/>
          </a:xfrm>
          <a:prstGeom prst="leftArrow">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p:cNvSpPr/>
          <p:nvPr/>
        </p:nvSpPr>
        <p:spPr>
          <a:xfrm>
            <a:off x="6406775" y="2254964"/>
            <a:ext cx="3751903" cy="92333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spcAft>
                <a:spcPts val="0"/>
              </a:spcAft>
            </a:pPr>
            <a:r>
              <a:rPr lang="tr-TR" sz="1800" smtClean="0">
                <a:solidFill>
                  <a:srgbClr val="000000"/>
                </a:solidFill>
                <a:ea typeface="Times New Roman" charset="-94"/>
              </a:rPr>
              <a:t>Ek: </a:t>
            </a:r>
          </a:p>
          <a:p>
            <a:pPr>
              <a:spcAft>
                <a:spcPts val="0"/>
              </a:spcAft>
            </a:pPr>
            <a:r>
              <a:rPr lang="tr-TR" sz="1800" dirty="0" smtClean="0">
                <a:solidFill>
                  <a:srgbClr val="000000"/>
                </a:solidFill>
                <a:ea typeface="Times New Roman" charset="-94"/>
              </a:rPr>
              <a:t>1- </a:t>
            </a:r>
            <a:r>
              <a:rPr lang="tr-TR" sz="1800" dirty="0">
                <a:solidFill>
                  <a:srgbClr val="000000"/>
                </a:solidFill>
                <a:ea typeface="Times New Roman" charset="-94"/>
              </a:rPr>
              <a:t>Dağıtım Listesi (1 sayfa) </a:t>
            </a:r>
          </a:p>
          <a:p>
            <a:r>
              <a:rPr lang="tr-TR" sz="1800" dirty="0">
                <a:ea typeface="Times New Roman" charset="-94"/>
                <a:cs typeface="Times New Roman" charset="-94"/>
              </a:rPr>
              <a:t>2- Yönetmelik Taslağı (12 sayfa) </a:t>
            </a:r>
            <a:endParaRPr lang="tr-TR" sz="1800" dirty="0"/>
          </a:p>
        </p:txBody>
      </p:sp>
      <p:sp>
        <p:nvSpPr>
          <p:cNvPr id="13" name="Metin kutusu 12"/>
          <p:cNvSpPr txBox="1"/>
          <p:nvPr/>
        </p:nvSpPr>
        <p:spPr>
          <a:xfrm>
            <a:off x="7576137" y="5774263"/>
            <a:ext cx="3393911" cy="1200329"/>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tr-TR" dirty="0" smtClean="0"/>
              <a:t>DAĞITIMLAR </a:t>
            </a:r>
          </a:p>
          <a:p>
            <a:pPr algn="ctr"/>
            <a:r>
              <a:rPr lang="tr-TR" dirty="0" smtClean="0"/>
              <a:t>DAĞITIM </a:t>
            </a:r>
            <a:r>
              <a:rPr lang="tr-TR" dirty="0"/>
              <a:t>BAŞLIĞI ALTINA YAZILABİLMEKTEDİR </a:t>
            </a:r>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heckerboard(across)">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smtClean="0">
                <a:solidFill>
                  <a:srgbClr val="FF0000"/>
                </a:solidFill>
              </a:rPr>
              <a:t>OLUR </a:t>
            </a:r>
            <a:endParaRPr lang="tr-TR" sz="2400" b="1" dirty="0">
              <a:solidFill>
                <a:srgbClr val="FF0000"/>
              </a:solidFill>
            </a:endParaRPr>
          </a:p>
        </p:txBody>
      </p:sp>
      <p:sp>
        <p:nvSpPr>
          <p:cNvPr id="7" name="6 İçerik Yer Tutucusu"/>
          <p:cNvSpPr>
            <a:spLocks noGrp="1"/>
          </p:cNvSpPr>
          <p:nvPr>
            <p:ph sz="half" idx="1"/>
          </p:nvPr>
        </p:nvSpPr>
        <p:spPr>
          <a:xfrm>
            <a:off x="609521" y="1268761"/>
            <a:ext cx="6709821" cy="4857404"/>
          </a:xfrm>
        </p:spPr>
        <p:txBody>
          <a:bodyPr>
            <a:normAutofit fontScale="92500"/>
          </a:bodyPr>
          <a:lstStyle/>
          <a:p>
            <a:pPr algn="just"/>
            <a:r>
              <a:rPr lang="tr-TR" sz="2400" dirty="0"/>
              <a:t>Makam oluru alınan belgeler ilgili birim tarafından teklif edilir ve oluru alınan makam tarafından el yazısı ya da güvenli elektronik imza ile imzalanır</a:t>
            </a:r>
          </a:p>
          <a:p>
            <a:pPr algn="just"/>
            <a:endParaRPr lang="tr-TR" sz="2400" dirty="0"/>
          </a:p>
          <a:p>
            <a:pPr algn="just"/>
            <a:r>
              <a:rPr lang="tr-TR" sz="2400" dirty="0"/>
              <a:t>Belge olur için makama sunulurken imza bölümünden sonra uygun boş satır bırakılarak yazı alanının ortasına büyük harflerle </a:t>
            </a:r>
            <a:r>
              <a:rPr lang="tr-TR" sz="2400" b="1" dirty="0">
                <a:solidFill>
                  <a:srgbClr val="FF0000"/>
                </a:solidFill>
              </a:rPr>
              <a:t>“OLUR” </a:t>
            </a:r>
            <a:r>
              <a:rPr lang="tr-TR" sz="2400" dirty="0"/>
              <a:t>yazılır</a:t>
            </a:r>
          </a:p>
          <a:p>
            <a:pPr algn="just"/>
            <a:endParaRPr lang="tr-TR" sz="2400" dirty="0"/>
          </a:p>
          <a:p>
            <a:pPr algn="just"/>
            <a:r>
              <a:rPr lang="tr-TR" sz="2400" b="1" dirty="0">
                <a:solidFill>
                  <a:srgbClr val="FF0000"/>
                </a:solidFill>
              </a:rPr>
              <a:t>“OLUR” </a:t>
            </a:r>
            <a:r>
              <a:rPr lang="tr-TR" sz="2400" dirty="0"/>
              <a:t>ibaresinden sonra tarih ve imza için uygun boş satır bırakılarak imzalayanın adı ilk harfi büyük diğerleri küçük, soyadı büyük ve bir alt satıra da unvanı ilk harfleri büyük diğerleri küçük harflerle ortalanarak yazılır </a:t>
            </a:r>
          </a:p>
          <a:p>
            <a:pPr algn="just"/>
            <a:endParaRPr lang="tr-TR" sz="2400" dirty="0"/>
          </a:p>
          <a:p>
            <a:pPr algn="just">
              <a:buNone/>
            </a:pPr>
            <a:endParaRPr lang="tr-TR" sz="2400"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74</a:t>
            </a:fld>
            <a:endParaRPr lang="tr-TR"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pic>
        <p:nvPicPr>
          <p:cNvPr id="12" name="Resim 5"/>
          <p:cNvPicPr>
            <a:picLocks noGrp="1"/>
          </p:cNvPicPr>
          <p:nvPr>
            <p:ph sz="half" idx="2"/>
          </p:nvPr>
        </p:nvPicPr>
        <p:blipFill rotWithShape="1">
          <a:blip r:embed="rId4"/>
          <a:srcRect l="35794" t="28578" r="37710" b="11021"/>
          <a:stretch/>
        </p:blipFill>
        <p:spPr bwMode="auto">
          <a:xfrm>
            <a:off x="7607374" y="1214422"/>
            <a:ext cx="3374747" cy="4714908"/>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a:extLst>
            <a:ext uri="{53640926-AAD7-44D8-BBD7-CCE9431645EC}">
              <a14:shadowObscured xmlns:a14="http://schemas.microsoft.com/office/drawing/2010/main"/>
            </a:ext>
          </a:extLst>
        </p:spPr>
      </p:pic>
      <p:sp>
        <p:nvSpPr>
          <p:cNvPr id="10" name="Metin kutusu 9"/>
          <p:cNvSpPr txBox="1"/>
          <p:nvPr/>
        </p:nvSpPr>
        <p:spPr>
          <a:xfrm>
            <a:off x="7319342" y="2996952"/>
            <a:ext cx="1440160" cy="1754326"/>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tr-TR" sz="1800" b="1" dirty="0" smtClean="0"/>
              <a:t>OLUR</a:t>
            </a:r>
          </a:p>
          <a:p>
            <a:pPr algn="ctr"/>
            <a:r>
              <a:rPr lang="tr-TR" sz="1800" b="1" dirty="0" smtClean="0"/>
              <a:t>(Tarih)</a:t>
            </a:r>
          </a:p>
          <a:p>
            <a:pPr algn="ctr"/>
            <a:endParaRPr lang="tr-TR" sz="1800" b="1" dirty="0" smtClean="0"/>
          </a:p>
          <a:p>
            <a:pPr algn="ctr"/>
            <a:r>
              <a:rPr lang="tr-TR" sz="1800" b="1" dirty="0" smtClean="0"/>
              <a:t>İmza</a:t>
            </a:r>
          </a:p>
          <a:p>
            <a:pPr algn="ctr"/>
            <a:r>
              <a:rPr lang="tr-TR" sz="1800" b="1" dirty="0" smtClean="0"/>
              <a:t>Adı SOYADI</a:t>
            </a:r>
          </a:p>
          <a:p>
            <a:pPr algn="ctr"/>
            <a:r>
              <a:rPr lang="tr-TR" sz="1800" b="1" dirty="0" smtClean="0"/>
              <a:t>Başkan</a:t>
            </a:r>
            <a:endParaRPr lang="tr-TR" sz="1800" b="1" dirty="0"/>
          </a:p>
        </p:txBody>
      </p:sp>
      <p:sp>
        <p:nvSpPr>
          <p:cNvPr id="2" name="Dikdörtgen 1"/>
          <p:cNvSpPr/>
          <p:nvPr/>
        </p:nvSpPr>
        <p:spPr>
          <a:xfrm>
            <a:off x="9047534" y="3356992"/>
            <a:ext cx="504056" cy="64807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cxnSp>
        <p:nvCxnSpPr>
          <p:cNvPr id="4" name="Düz Ok Bağlayıcısı 3"/>
          <p:cNvCxnSpPr>
            <a:stCxn id="2" idx="1"/>
            <a:endCxn id="10" idx="3"/>
          </p:cNvCxnSpPr>
          <p:nvPr/>
        </p:nvCxnSpPr>
        <p:spPr>
          <a:xfrm flipH="1">
            <a:off x="8759502" y="3681028"/>
            <a:ext cx="288032" cy="193087"/>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800" b="1" dirty="0">
                <a:solidFill>
                  <a:srgbClr val="FF0000"/>
                </a:solidFill>
              </a:rPr>
              <a:t>OLUR </a:t>
            </a:r>
            <a:endParaRPr lang="tr-TR" sz="2400" b="1" dirty="0">
              <a:solidFill>
                <a:srgbClr val="FF0000"/>
              </a:solidFill>
            </a:endParaRPr>
          </a:p>
        </p:txBody>
      </p:sp>
      <p:sp>
        <p:nvSpPr>
          <p:cNvPr id="7" name="6 İçerik Yer Tutucusu"/>
          <p:cNvSpPr>
            <a:spLocks noGrp="1"/>
          </p:cNvSpPr>
          <p:nvPr>
            <p:ph sz="half" idx="1"/>
          </p:nvPr>
        </p:nvSpPr>
        <p:spPr/>
        <p:txBody>
          <a:bodyPr anchor="ctr">
            <a:normAutofit lnSpcReduction="10000"/>
          </a:bodyPr>
          <a:lstStyle/>
          <a:p>
            <a:pPr algn="just"/>
            <a:r>
              <a:rPr lang="tr-TR" sz="2600" dirty="0"/>
              <a:t>Oluru teklif eden birim ile olur alınan makam arasında başka makamlar varsa bunlar </a:t>
            </a:r>
            <a:r>
              <a:rPr lang="tr-TR" sz="2600" b="1" dirty="0">
                <a:solidFill>
                  <a:srgbClr val="FF0000"/>
                </a:solidFill>
              </a:rPr>
              <a:t>“Uygun görüşle arz ederim.”</a:t>
            </a:r>
            <a:r>
              <a:rPr lang="tr-TR" sz="2600" dirty="0">
                <a:solidFill>
                  <a:srgbClr val="FF0000"/>
                </a:solidFill>
              </a:rPr>
              <a:t> </a:t>
            </a:r>
            <a:r>
              <a:rPr lang="tr-TR" sz="2600" dirty="0"/>
              <a:t>ifadesiyle olura katılabilir</a:t>
            </a:r>
          </a:p>
          <a:p>
            <a:pPr algn="just"/>
            <a:endParaRPr lang="tr-TR" sz="2600" dirty="0"/>
          </a:p>
          <a:p>
            <a:pPr algn="just"/>
            <a:r>
              <a:rPr lang="tr-TR" sz="2600" dirty="0"/>
              <a:t>Teklif eden birim yetkilisinin imza bölümü ile “</a:t>
            </a:r>
            <a:r>
              <a:rPr lang="tr-TR" sz="2600" b="1" dirty="0">
                <a:solidFill>
                  <a:srgbClr val="FF0000"/>
                </a:solidFill>
              </a:rPr>
              <a:t>OLUR” </a:t>
            </a:r>
            <a:r>
              <a:rPr lang="tr-TR" sz="2600" dirty="0"/>
              <a:t>ibaresinin bulunduğu bölüm arasına uygun boşluk bırakılarak yazı alanının solunda yer alacak şekilde yazılır</a:t>
            </a:r>
          </a:p>
          <a:p>
            <a:pPr algn="just"/>
            <a:endParaRPr lang="tr-TR" sz="2400" dirty="0"/>
          </a:p>
        </p:txBody>
      </p:sp>
      <p:sp>
        <p:nvSpPr>
          <p:cNvPr id="9" name="8 Metin kutusu"/>
          <p:cNvSpPr txBox="1"/>
          <p:nvPr/>
        </p:nvSpPr>
        <p:spPr>
          <a:xfrm>
            <a:off x="6471053" y="1000687"/>
            <a:ext cx="2463597" cy="738652"/>
          </a:xfrm>
          <a:prstGeom prst="rect">
            <a:avLst/>
          </a:prstGeom>
          <a:noFill/>
        </p:spPr>
        <p:txBody>
          <a:bodyPr wrap="square" lIns="121908" tIns="60954" rIns="121908" bIns="60954" rtlCol="0">
            <a:spAutoFit/>
          </a:bodyPr>
          <a:lstStyle/>
          <a:p>
            <a:pPr algn="ctr"/>
            <a:r>
              <a:rPr lang="tr-TR" sz="2000" dirty="0">
                <a:solidFill>
                  <a:srgbClr val="FF0000"/>
                </a:solidFill>
              </a:rPr>
              <a:t>Ara Kademeleri İçeren Olur Örneği</a:t>
            </a:r>
          </a:p>
        </p:txBody>
      </p:sp>
      <p:sp>
        <p:nvSpPr>
          <p:cNvPr id="8" name="7 Slayt Numarası Yer Tutucusu"/>
          <p:cNvSpPr>
            <a:spLocks noGrp="1"/>
          </p:cNvSpPr>
          <p:nvPr>
            <p:ph type="sldNum" sz="quarter" idx="12"/>
          </p:nvPr>
        </p:nvSpPr>
        <p:spPr/>
        <p:txBody>
          <a:bodyPr/>
          <a:lstStyle/>
          <a:p>
            <a:fld id="{216F07E3-2268-4DE3-9351-58CC78963B01}" type="slidenum">
              <a:rPr lang="tr-TR" smtClean="0"/>
              <a:pPr/>
              <a:t>75</a:t>
            </a:fld>
            <a:endParaRPr lang="tr-TR" dirty="0"/>
          </a:p>
        </p:txBody>
      </p:sp>
      <p:sp>
        <p:nvSpPr>
          <p:cNvPr id="10" name="9 Altbilgi Yer Tutucusu"/>
          <p:cNvSpPr>
            <a:spLocks noGrp="1"/>
          </p:cNvSpPr>
          <p:nvPr>
            <p:ph type="ftr" sz="quarter" idx="11"/>
          </p:nvPr>
        </p:nvSpPr>
        <p:spPr/>
        <p:txBody>
          <a:bodyPr/>
          <a:lstStyle/>
          <a:p>
            <a:r>
              <a:rPr lang="tr-TR"/>
              <a:t>Personel Hizmetleri Başkanlığı</a:t>
            </a:r>
            <a:endParaRPr lang="tr-TR" dirty="0"/>
          </a:p>
        </p:txBody>
      </p:sp>
      <p:pic>
        <p:nvPicPr>
          <p:cNvPr id="12" name="Picture 2" descr="C:\Users\selda.sayin\Desktop\selda resmi yazı sunum\Resmi Yazışma Resimler\Resmi Yazısma Resim-29.jpg"/>
          <p:cNvPicPr>
            <a:picLocks noGrp="1" noChangeArrowheads="1"/>
          </p:cNvPicPr>
          <p:nvPr>
            <p:ph sz="half" idx="2"/>
          </p:nvPr>
        </p:nvPicPr>
        <p:blipFill>
          <a:blip r:embed="rId4" cstate="print"/>
          <a:srcRect/>
          <a:stretch>
            <a:fillRect/>
          </a:stretch>
        </p:blipFill>
        <p:spPr bwMode="auto">
          <a:xfrm>
            <a:off x="6471054" y="2096816"/>
            <a:ext cx="2463597" cy="3532732"/>
          </a:xfrm>
          <a:prstGeom prst="rect">
            <a:avLst/>
          </a:prstGeom>
          <a:noFill/>
          <a:ln w="28575">
            <a:solidFill>
              <a:srgbClr val="FF0000"/>
            </a:solidFill>
          </a:ln>
        </p:spPr>
      </p:pic>
      <p:pic>
        <p:nvPicPr>
          <p:cNvPr id="11" name="Picture 2" descr="C:\Users\selda.sayin\Desktop\selda resmi yazı sunum\Resmi Yazışma Resimler\Resmi Yazısma Resim-30.jpg"/>
          <p:cNvPicPr>
            <a:picLocks noChangeArrowheads="1"/>
          </p:cNvPicPr>
          <p:nvPr/>
        </p:nvPicPr>
        <p:blipFill>
          <a:blip r:embed="rId5" cstate="print"/>
          <a:srcRect/>
          <a:stretch>
            <a:fillRect/>
          </a:stretch>
        </p:blipFill>
        <p:spPr bwMode="auto">
          <a:xfrm>
            <a:off x="9191550" y="2068196"/>
            <a:ext cx="2544526" cy="3551805"/>
          </a:xfrm>
          <a:prstGeom prst="rect">
            <a:avLst/>
          </a:prstGeom>
          <a:noFill/>
          <a:ln w="28575">
            <a:solidFill>
              <a:srgbClr val="FF0000"/>
            </a:solidFill>
          </a:ln>
        </p:spPr>
      </p:pic>
      <p:sp>
        <p:nvSpPr>
          <p:cNvPr id="13" name="8 Metin kutusu"/>
          <p:cNvSpPr txBox="1"/>
          <p:nvPr/>
        </p:nvSpPr>
        <p:spPr>
          <a:xfrm>
            <a:off x="9191550" y="1139594"/>
            <a:ext cx="2544526" cy="738652"/>
          </a:xfrm>
          <a:prstGeom prst="rect">
            <a:avLst/>
          </a:prstGeom>
          <a:noFill/>
        </p:spPr>
        <p:txBody>
          <a:bodyPr wrap="square" lIns="121908" tIns="60954" rIns="121908" bIns="60954" rtlCol="0">
            <a:spAutoFit/>
          </a:bodyPr>
          <a:lstStyle/>
          <a:p>
            <a:pPr algn="ctr"/>
            <a:r>
              <a:rPr lang="tr-TR" sz="2000" dirty="0">
                <a:solidFill>
                  <a:srgbClr val="FF0000"/>
                </a:solidFill>
              </a:rPr>
              <a:t>Bakan İmzalı  Olur Örneği</a:t>
            </a:r>
          </a:p>
        </p:txBody>
      </p:sp>
      <p:sp>
        <p:nvSpPr>
          <p:cNvPr id="14" name="13 Dikdörtgen"/>
          <p:cNvSpPr/>
          <p:nvPr/>
        </p:nvSpPr>
        <p:spPr>
          <a:xfrm>
            <a:off x="6023768" y="3571876"/>
            <a:ext cx="1500198" cy="785818"/>
          </a:xfrm>
          <a:prstGeom prst="rect">
            <a:avLst/>
          </a:prstGeom>
          <a:noFill/>
          <a:ln w="5715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800" b="1" dirty="0">
                <a:solidFill>
                  <a:srgbClr val="FF0000"/>
                </a:solidFill>
              </a:rPr>
              <a:t>OLUR </a:t>
            </a:r>
            <a:endParaRPr lang="tr-TR" sz="2400" b="1" dirty="0">
              <a:solidFill>
                <a:srgbClr val="FF0000"/>
              </a:solidFill>
            </a:endParaRPr>
          </a:p>
        </p:txBody>
      </p:sp>
      <p:pic>
        <p:nvPicPr>
          <p:cNvPr id="12" name="Picture 2" descr="C:\Users\selda.sayin\Desktop\selda resmi yazı sunum\Resmi Yazışma Resimler\Resmi Yazısma Resim-29.jpg"/>
          <p:cNvPicPr>
            <a:picLocks noGrp="1" noChangeArrowheads="1"/>
          </p:cNvPicPr>
          <p:nvPr>
            <p:ph sz="half" idx="1"/>
          </p:nvPr>
        </p:nvPicPr>
        <p:blipFill>
          <a:blip r:embed="rId4" cstate="print"/>
          <a:stretch>
            <a:fillRect/>
          </a:stretch>
        </p:blipFill>
        <p:spPr bwMode="auto">
          <a:xfrm>
            <a:off x="3221552" y="2776531"/>
            <a:ext cx="2464724" cy="3532909"/>
          </a:xfrm>
          <a:prstGeom prst="rect">
            <a:avLst/>
          </a:prstGeom>
          <a:noFill/>
          <a:ln w="28575">
            <a:solidFill>
              <a:srgbClr val="FF0000"/>
            </a:solidFill>
          </a:ln>
        </p:spPr>
      </p:pic>
      <p:sp>
        <p:nvSpPr>
          <p:cNvPr id="10" name="9 Altbilgi Yer Tutucusu"/>
          <p:cNvSpPr>
            <a:spLocks noGrp="1"/>
          </p:cNvSpPr>
          <p:nvPr>
            <p:ph type="ftr" sz="quarter" idx="11"/>
          </p:nvPr>
        </p:nvSpPr>
        <p:spPr/>
        <p:txBody>
          <a:bodyPr/>
          <a:lstStyle/>
          <a:p>
            <a:r>
              <a:rPr lang="tr-TR"/>
              <a:t>Personel Hizmetleri Başkanlığı</a:t>
            </a:r>
            <a:endParaRPr lang="tr-TR"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76</a:t>
            </a:fld>
            <a:endParaRPr lang="tr-TR" dirty="0"/>
          </a:p>
        </p:txBody>
      </p:sp>
      <p:sp>
        <p:nvSpPr>
          <p:cNvPr id="9" name="8 Metin kutusu"/>
          <p:cNvSpPr txBox="1"/>
          <p:nvPr/>
        </p:nvSpPr>
        <p:spPr>
          <a:xfrm>
            <a:off x="3094810" y="1071546"/>
            <a:ext cx="2463597" cy="738652"/>
          </a:xfrm>
          <a:prstGeom prst="rect">
            <a:avLst/>
          </a:prstGeom>
          <a:noFill/>
        </p:spPr>
        <p:txBody>
          <a:bodyPr wrap="square" lIns="121908" tIns="60954" rIns="121908" bIns="60954" rtlCol="0">
            <a:spAutoFit/>
          </a:bodyPr>
          <a:lstStyle/>
          <a:p>
            <a:pPr algn="ctr"/>
            <a:r>
              <a:rPr lang="tr-TR" sz="2000" dirty="0">
                <a:solidFill>
                  <a:srgbClr val="FF0000"/>
                </a:solidFill>
              </a:rPr>
              <a:t>Ara Kademeleri İçeren Olur Örneği</a:t>
            </a:r>
          </a:p>
        </p:txBody>
      </p:sp>
      <p:sp>
        <p:nvSpPr>
          <p:cNvPr id="13" name="8 Metin kutusu"/>
          <p:cNvSpPr txBox="1"/>
          <p:nvPr/>
        </p:nvSpPr>
        <p:spPr>
          <a:xfrm>
            <a:off x="8952726" y="1142984"/>
            <a:ext cx="2544526" cy="738652"/>
          </a:xfrm>
          <a:prstGeom prst="rect">
            <a:avLst/>
          </a:prstGeom>
          <a:noFill/>
        </p:spPr>
        <p:txBody>
          <a:bodyPr wrap="square" lIns="121908" tIns="60954" rIns="121908" bIns="60954" rtlCol="0">
            <a:spAutoFit/>
          </a:bodyPr>
          <a:lstStyle/>
          <a:p>
            <a:pPr algn="ctr"/>
            <a:r>
              <a:rPr lang="tr-TR" sz="2000" dirty="0">
                <a:solidFill>
                  <a:srgbClr val="FF0000"/>
                </a:solidFill>
              </a:rPr>
              <a:t>Bakan İmzalı  Olur Örneği</a:t>
            </a:r>
          </a:p>
        </p:txBody>
      </p:sp>
      <p:sp>
        <p:nvSpPr>
          <p:cNvPr id="14" name="13 Dikdörtgen"/>
          <p:cNvSpPr/>
          <p:nvPr/>
        </p:nvSpPr>
        <p:spPr>
          <a:xfrm>
            <a:off x="2993315" y="4209454"/>
            <a:ext cx="2071702" cy="1357322"/>
          </a:xfrm>
          <a:prstGeom prst="rect">
            <a:avLst/>
          </a:prstGeom>
          <a:noFill/>
          <a:ln w="5715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6" name="Picture 2" descr="C:\Users\selda.sayin\Desktop\selda resmi yazı sunum\Resmi Yazışma Resimler\Resmi Yazısma Resim-30.jpg"/>
          <p:cNvPicPr>
            <a:picLocks noGrp="1" noChangeArrowheads="1"/>
          </p:cNvPicPr>
          <p:nvPr>
            <p:ph sz="half" idx="2"/>
          </p:nvPr>
        </p:nvPicPr>
        <p:blipFill>
          <a:blip r:embed="rId5" cstate="print"/>
          <a:srcRect/>
          <a:stretch>
            <a:fillRect/>
          </a:stretch>
        </p:blipFill>
        <p:spPr bwMode="auto">
          <a:xfrm>
            <a:off x="8736463" y="2674532"/>
            <a:ext cx="2543695" cy="3553691"/>
          </a:xfrm>
          <a:prstGeom prst="rect">
            <a:avLst/>
          </a:prstGeom>
          <a:noFill/>
          <a:ln w="28575">
            <a:solidFill>
              <a:srgbClr val="FF0000"/>
            </a:solidFill>
          </a:ln>
        </p:spPr>
      </p:pic>
      <p:sp>
        <p:nvSpPr>
          <p:cNvPr id="17" name="16 Dikdörtgen"/>
          <p:cNvSpPr/>
          <p:nvPr/>
        </p:nvSpPr>
        <p:spPr>
          <a:xfrm>
            <a:off x="8754433" y="4000504"/>
            <a:ext cx="1928826" cy="1643074"/>
          </a:xfrm>
          <a:prstGeom prst="rect">
            <a:avLst/>
          </a:prstGeom>
          <a:noFill/>
          <a:ln w="5715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8" name="17 Metin kutusu"/>
          <p:cNvSpPr txBox="1"/>
          <p:nvPr/>
        </p:nvSpPr>
        <p:spPr>
          <a:xfrm>
            <a:off x="312292" y="2179543"/>
            <a:ext cx="2357454" cy="2492990"/>
          </a:xfrm>
          <a:prstGeom prst="rect">
            <a:avLst/>
          </a:prstGeom>
          <a:ln w="57150"/>
        </p:spPr>
        <p:style>
          <a:lnRef idx="2">
            <a:schemeClr val="accent1"/>
          </a:lnRef>
          <a:fillRef idx="1">
            <a:schemeClr val="lt1"/>
          </a:fillRef>
          <a:effectRef idx="0">
            <a:schemeClr val="accent1"/>
          </a:effectRef>
          <a:fontRef idx="minor">
            <a:schemeClr val="dk1"/>
          </a:fontRef>
        </p:style>
        <p:txBody>
          <a:bodyPr wrap="square" rtlCol="0">
            <a:spAutoFit/>
          </a:bodyPr>
          <a:lstStyle/>
          <a:p>
            <a:r>
              <a:rPr lang="tr-TR" dirty="0" smtClean="0"/>
              <a:t> </a:t>
            </a:r>
            <a:r>
              <a:rPr lang="tr-TR" sz="1100" dirty="0" smtClean="0"/>
              <a:t>Uygun görüşle arz ederim. </a:t>
            </a:r>
          </a:p>
          <a:p>
            <a:r>
              <a:rPr lang="tr-TR" sz="1100" dirty="0" smtClean="0"/>
              <a:t>              (Tarih) </a:t>
            </a:r>
          </a:p>
          <a:p>
            <a:r>
              <a:rPr lang="tr-TR" sz="1100" dirty="0" smtClean="0"/>
              <a:t> </a:t>
            </a:r>
          </a:p>
          <a:p>
            <a:r>
              <a:rPr lang="tr-TR" sz="1100" dirty="0" smtClean="0"/>
              <a:t>              İmza </a:t>
            </a:r>
          </a:p>
          <a:p>
            <a:r>
              <a:rPr lang="tr-TR" sz="1100" dirty="0" smtClean="0"/>
              <a:t>      Adı SOYADI </a:t>
            </a:r>
          </a:p>
          <a:p>
            <a:r>
              <a:rPr lang="tr-TR" sz="1100" dirty="0" smtClean="0"/>
              <a:t>Müsteşar Yardımcısı</a:t>
            </a:r>
          </a:p>
          <a:p>
            <a:r>
              <a:rPr lang="tr-TR" sz="1100" dirty="0" smtClean="0"/>
              <a:t> </a:t>
            </a:r>
          </a:p>
          <a:p>
            <a:pPr algn="ctr"/>
            <a:r>
              <a:rPr lang="tr-TR" sz="1100" dirty="0" smtClean="0"/>
              <a:t>	OLUR</a:t>
            </a:r>
          </a:p>
          <a:p>
            <a:pPr algn="ctr"/>
            <a:r>
              <a:rPr lang="tr-TR" sz="1100" dirty="0" smtClean="0"/>
              <a:t>	(Tarih)</a:t>
            </a:r>
          </a:p>
          <a:p>
            <a:pPr algn="ctr"/>
            <a:r>
              <a:rPr lang="tr-TR" sz="1100" dirty="0" smtClean="0"/>
              <a:t> </a:t>
            </a:r>
          </a:p>
          <a:p>
            <a:pPr algn="ctr"/>
            <a:r>
              <a:rPr lang="tr-TR" sz="1100" dirty="0" smtClean="0"/>
              <a:t>	İmza</a:t>
            </a:r>
          </a:p>
          <a:p>
            <a:pPr algn="ctr"/>
            <a:r>
              <a:rPr lang="tr-TR" sz="1100" dirty="0" smtClean="0"/>
              <a:t>	Adı SOYADI</a:t>
            </a:r>
          </a:p>
          <a:p>
            <a:pPr algn="ctr"/>
            <a:r>
              <a:rPr lang="tr-TR" sz="1100" dirty="0" smtClean="0"/>
              <a:t>	Müsteşar</a:t>
            </a:r>
            <a:endParaRPr lang="tr-TR" sz="1100" dirty="0"/>
          </a:p>
        </p:txBody>
      </p:sp>
      <p:sp>
        <p:nvSpPr>
          <p:cNvPr id="19" name="18 Sol Yukarı Ok"/>
          <p:cNvSpPr/>
          <p:nvPr/>
        </p:nvSpPr>
        <p:spPr>
          <a:xfrm rot="5400000">
            <a:off x="7452528" y="4636814"/>
            <a:ext cx="714380" cy="785818"/>
          </a:xfrm>
          <a:prstGeom prst="leftUpArrow">
            <a:avLst>
              <a:gd name="adj1" fmla="val 23334"/>
              <a:gd name="adj2" fmla="val 250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0" name="19 Metin kutusu"/>
          <p:cNvSpPr txBox="1"/>
          <p:nvPr/>
        </p:nvSpPr>
        <p:spPr>
          <a:xfrm>
            <a:off x="6152960" y="1032544"/>
            <a:ext cx="2416689" cy="3600986"/>
          </a:xfrm>
          <a:prstGeom prst="rect">
            <a:avLst/>
          </a:prstGeom>
          <a:ln w="57150"/>
        </p:spPr>
        <p:style>
          <a:lnRef idx="2">
            <a:schemeClr val="accent1"/>
          </a:lnRef>
          <a:fillRef idx="1">
            <a:schemeClr val="lt1"/>
          </a:fillRef>
          <a:effectRef idx="0">
            <a:schemeClr val="accent1"/>
          </a:effectRef>
          <a:fontRef idx="minor">
            <a:schemeClr val="dk1"/>
          </a:fontRef>
        </p:style>
        <p:txBody>
          <a:bodyPr wrap="square" rtlCol="0">
            <a:spAutoFit/>
          </a:bodyPr>
          <a:lstStyle/>
          <a:p>
            <a:r>
              <a:rPr lang="tr-TR" sz="1200" dirty="0" smtClean="0"/>
              <a:t>Uygun görüşle arz ederim. </a:t>
            </a:r>
          </a:p>
          <a:p>
            <a:r>
              <a:rPr lang="tr-TR" sz="1200" dirty="0" smtClean="0"/>
              <a:t>             (Tarih) </a:t>
            </a:r>
          </a:p>
          <a:p>
            <a:r>
              <a:rPr lang="tr-TR" sz="1200" dirty="0" smtClean="0"/>
              <a:t> </a:t>
            </a:r>
          </a:p>
          <a:p>
            <a:r>
              <a:rPr lang="tr-TR" sz="1200" dirty="0" smtClean="0"/>
              <a:t>              İmza </a:t>
            </a:r>
          </a:p>
          <a:p>
            <a:r>
              <a:rPr lang="tr-TR" sz="1200" dirty="0" smtClean="0"/>
              <a:t>      Adı SOYADI </a:t>
            </a:r>
          </a:p>
          <a:p>
            <a:r>
              <a:rPr lang="tr-TR" sz="1200" dirty="0" smtClean="0"/>
              <a:t> Müsteşar Yardımcısı </a:t>
            </a:r>
          </a:p>
          <a:p>
            <a:r>
              <a:rPr lang="tr-TR" sz="1200" dirty="0" smtClean="0"/>
              <a:t> </a:t>
            </a:r>
          </a:p>
          <a:p>
            <a:r>
              <a:rPr lang="tr-TR" sz="1200" dirty="0" smtClean="0"/>
              <a:t>Uygun görüşle arz ederim. </a:t>
            </a:r>
          </a:p>
          <a:p>
            <a:r>
              <a:rPr lang="tr-TR" sz="1200" dirty="0" smtClean="0"/>
              <a:t>             (Tarih) </a:t>
            </a:r>
          </a:p>
          <a:p>
            <a:r>
              <a:rPr lang="tr-TR" sz="1200" dirty="0" smtClean="0"/>
              <a:t> </a:t>
            </a:r>
          </a:p>
          <a:p>
            <a:r>
              <a:rPr lang="tr-TR" sz="1200" dirty="0" smtClean="0"/>
              <a:t>             İmza </a:t>
            </a:r>
          </a:p>
          <a:p>
            <a:r>
              <a:rPr lang="tr-TR" sz="1200" dirty="0" smtClean="0"/>
              <a:t>        Adı SOYADI </a:t>
            </a:r>
          </a:p>
          <a:p>
            <a:r>
              <a:rPr lang="tr-TR" sz="1200" dirty="0" smtClean="0"/>
              <a:t>          Müsteşar </a:t>
            </a:r>
          </a:p>
          <a:p>
            <a:pPr algn="ctr"/>
            <a:r>
              <a:rPr lang="tr-TR" sz="1200" dirty="0" smtClean="0"/>
              <a:t>	OLUR</a:t>
            </a:r>
          </a:p>
          <a:p>
            <a:pPr algn="ctr"/>
            <a:r>
              <a:rPr lang="tr-TR" sz="1200" dirty="0" smtClean="0"/>
              <a:t>	(Tarih)</a:t>
            </a:r>
          </a:p>
          <a:p>
            <a:pPr algn="ctr"/>
            <a:r>
              <a:rPr lang="tr-TR" sz="1200" dirty="0" smtClean="0"/>
              <a:t> </a:t>
            </a:r>
          </a:p>
          <a:p>
            <a:pPr algn="ctr"/>
            <a:r>
              <a:rPr lang="tr-TR" sz="1200" dirty="0" smtClean="0"/>
              <a:t>	İmza</a:t>
            </a:r>
          </a:p>
          <a:p>
            <a:pPr algn="ctr"/>
            <a:r>
              <a:rPr lang="tr-TR" sz="1200" dirty="0" smtClean="0"/>
              <a:t>	Adı SOYADI</a:t>
            </a:r>
          </a:p>
          <a:p>
            <a:pPr algn="ctr"/>
            <a:r>
              <a:rPr lang="tr-TR" sz="1200" dirty="0" smtClean="0"/>
              <a:t>	Bakan</a:t>
            </a:r>
            <a:endParaRPr lang="tr-TR" sz="1200" dirty="0"/>
          </a:p>
        </p:txBody>
      </p:sp>
      <p:sp>
        <p:nvSpPr>
          <p:cNvPr id="21" name="20 Sol Yukarı Ok"/>
          <p:cNvSpPr/>
          <p:nvPr/>
        </p:nvSpPr>
        <p:spPr>
          <a:xfrm rot="5400000">
            <a:off x="1773207" y="4893479"/>
            <a:ext cx="714380" cy="785818"/>
          </a:xfrm>
          <a:prstGeom prst="leftUpArrow">
            <a:avLst>
              <a:gd name="adj1" fmla="val 23334"/>
              <a:gd name="adj2" fmla="val 250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900" b="1" smtClean="0">
                <a:solidFill>
                  <a:srgbClr val="FF0000"/>
                </a:solidFill>
              </a:rPr>
              <a:t>PARAF</a:t>
            </a:r>
            <a:endParaRPr lang="tr-TR" sz="2400" b="1" dirty="0">
              <a:solidFill>
                <a:srgbClr val="FF0000"/>
              </a:solidFill>
            </a:endParaRPr>
          </a:p>
        </p:txBody>
      </p:sp>
      <p:sp>
        <p:nvSpPr>
          <p:cNvPr id="7" name="6 İçerik Yer Tutucusu"/>
          <p:cNvSpPr>
            <a:spLocks noGrp="1"/>
          </p:cNvSpPr>
          <p:nvPr>
            <p:ph sz="half" idx="1"/>
          </p:nvPr>
        </p:nvSpPr>
        <p:spPr>
          <a:xfrm>
            <a:off x="609521" y="1600201"/>
            <a:ext cx="7032197" cy="2980927"/>
          </a:xfrm>
        </p:spPr>
        <p:txBody>
          <a:bodyPr>
            <a:normAutofit lnSpcReduction="10000"/>
          </a:bodyPr>
          <a:lstStyle/>
          <a:p>
            <a:pPr algn="just"/>
            <a:r>
              <a:rPr lang="tr-TR" sz="2400" dirty="0" smtClean="0"/>
              <a:t>Fiziksel ortamda kullanılan paraf, kaybolmayacak ve kağıda işlemesini sağlayacak kalemle atılır</a:t>
            </a:r>
          </a:p>
          <a:p>
            <a:pPr algn="just"/>
            <a:r>
              <a:rPr lang="tr-TR" sz="2400" dirty="0" smtClean="0"/>
              <a:t>Paraf, belgenin sadece idarede kalacak nüshasında yer alır</a:t>
            </a:r>
          </a:p>
          <a:p>
            <a:pPr algn="just"/>
            <a:r>
              <a:rPr lang="tr-TR" sz="2400" dirty="0" smtClean="0"/>
              <a:t>Fiziksel ortamda hazırlanan belgelerde paraflar, yazı alanının sonunda ve sol kenarında yer alır </a:t>
            </a:r>
            <a:endParaRPr lang="tr-TR" sz="2400" u="sng" dirty="0">
              <a:solidFill>
                <a:srgbClr val="FF0000"/>
              </a:solidFill>
            </a:endParaRPr>
          </a:p>
          <a:p>
            <a:pPr algn="just"/>
            <a:r>
              <a:rPr lang="tr-TR" sz="2400" dirty="0" smtClean="0"/>
              <a:t>Belgenin paraf bölümünde tarih, unvan, ad ve soyadı belirtilir. </a:t>
            </a:r>
          </a:p>
          <a:p>
            <a:pPr lvl="1"/>
            <a:endParaRPr lang="tr-TR" sz="2400" dirty="0" smtClean="0"/>
          </a:p>
        </p:txBody>
      </p:sp>
      <p:pic>
        <p:nvPicPr>
          <p:cNvPr id="12" name="Picture 2" descr="C:\Users\selda.sayin\Desktop\selda resmi yazı sunum\Resmi Yazışma Resimler\Resmi Yazısma Resim-31.jpg"/>
          <p:cNvPicPr>
            <a:picLocks noGrp="1" noChangeArrowheads="1"/>
          </p:cNvPicPr>
          <p:nvPr>
            <p:ph sz="half" idx="2"/>
          </p:nvPr>
        </p:nvPicPr>
        <p:blipFill>
          <a:blip r:embed="rId5" cstate="print"/>
          <a:srcRect/>
          <a:stretch>
            <a:fillRect/>
          </a:stretch>
        </p:blipFill>
        <p:spPr bwMode="auto">
          <a:xfrm>
            <a:off x="8295850" y="1124744"/>
            <a:ext cx="3240000" cy="4572000"/>
          </a:xfrm>
          <a:prstGeom prst="rect">
            <a:avLst/>
          </a:prstGeom>
          <a:noFill/>
          <a:ln w="28575">
            <a:solidFill>
              <a:srgbClr val="FF0000"/>
            </a:solidFill>
          </a:ln>
        </p:spPr>
      </p:pic>
      <p:sp>
        <p:nvSpPr>
          <p:cNvPr id="10" name="9 Altbilgi Yer Tutucusu"/>
          <p:cNvSpPr>
            <a:spLocks noGrp="1"/>
          </p:cNvSpPr>
          <p:nvPr>
            <p:ph type="ftr" sz="quarter" idx="11"/>
          </p:nvPr>
        </p:nvSpPr>
        <p:spPr/>
        <p:txBody>
          <a:bodyPr/>
          <a:lstStyle/>
          <a:p>
            <a:r>
              <a:rPr lang="tr-TR" smtClean="0"/>
              <a:t>Personel Hizmetleri Başkanlığı</a:t>
            </a:r>
            <a:endParaRPr lang="tr-TR"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77</a:t>
            </a:fld>
            <a:endParaRPr lang="tr-TR" dirty="0"/>
          </a:p>
        </p:txBody>
      </p:sp>
      <p:sp>
        <p:nvSpPr>
          <p:cNvPr id="9" name="8 Dikdörtgen"/>
          <p:cNvSpPr/>
          <p:nvPr/>
        </p:nvSpPr>
        <p:spPr>
          <a:xfrm>
            <a:off x="8025355" y="4697907"/>
            <a:ext cx="3894132" cy="128588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tr-TR" dirty="0"/>
          </a:p>
        </p:txBody>
      </p:sp>
      <p:sp>
        <p:nvSpPr>
          <p:cNvPr id="2" name="Metin kutusu 1"/>
          <p:cNvSpPr txBox="1"/>
          <p:nvPr/>
        </p:nvSpPr>
        <p:spPr>
          <a:xfrm>
            <a:off x="1061680" y="4581128"/>
            <a:ext cx="5760640" cy="1477328"/>
          </a:xfrm>
          <a:prstGeom prst="rect">
            <a:avLst/>
          </a:prstGeom>
          <a:ln w="76200"/>
        </p:spPr>
        <p:style>
          <a:lnRef idx="2">
            <a:schemeClr val="accent1"/>
          </a:lnRef>
          <a:fillRef idx="1">
            <a:schemeClr val="lt1"/>
          </a:fillRef>
          <a:effectRef idx="0">
            <a:schemeClr val="accent1"/>
          </a:effectRef>
          <a:fontRef idx="minor">
            <a:schemeClr val="dk1"/>
          </a:fontRef>
        </p:style>
        <p:txBody>
          <a:bodyPr wrap="square" rtlCol="0">
            <a:spAutoFit/>
          </a:bodyPr>
          <a:lstStyle/>
          <a:p>
            <a:r>
              <a:rPr lang="tr-TR" sz="1800" dirty="0"/>
              <a:t>02.01.2014 Mali Hizmetler Uzmanı </a:t>
            </a:r>
            <a:r>
              <a:rPr lang="tr-TR" sz="1800" dirty="0" smtClean="0"/>
              <a:t>	: </a:t>
            </a:r>
            <a:r>
              <a:rPr lang="tr-TR" sz="1800" dirty="0"/>
              <a:t>Adı SOYADI (Paraf) </a:t>
            </a:r>
          </a:p>
          <a:p>
            <a:r>
              <a:rPr lang="tr-TR" sz="1800" dirty="0"/>
              <a:t>03.01.2014 Daire </a:t>
            </a:r>
            <a:r>
              <a:rPr lang="tr-TR" sz="1800" dirty="0" smtClean="0"/>
              <a:t>Başkanı		: </a:t>
            </a:r>
            <a:r>
              <a:rPr lang="tr-TR" sz="1800" dirty="0"/>
              <a:t>Adı SOYADI (Paraf) </a:t>
            </a:r>
          </a:p>
          <a:p>
            <a:r>
              <a:rPr lang="tr-TR" sz="1800" dirty="0"/>
              <a:t>03.01.2014 </a:t>
            </a:r>
            <a:r>
              <a:rPr lang="tr-TR" sz="1800" dirty="0" smtClean="0"/>
              <a:t>Başkan		: </a:t>
            </a:r>
            <a:r>
              <a:rPr lang="tr-TR" sz="1800" dirty="0"/>
              <a:t>Adı SOYADI (Paraf) </a:t>
            </a:r>
          </a:p>
          <a:p>
            <a:r>
              <a:rPr lang="tr-TR" sz="1800" dirty="0"/>
              <a:t>06.01.2014 Müsteşar </a:t>
            </a:r>
            <a:r>
              <a:rPr lang="tr-TR" sz="1800" dirty="0" smtClean="0"/>
              <a:t>Yardımcısı	: </a:t>
            </a:r>
            <a:r>
              <a:rPr lang="tr-TR" sz="1800" dirty="0"/>
              <a:t>Adı SOYADI (Paraf) </a:t>
            </a:r>
          </a:p>
          <a:p>
            <a:r>
              <a:rPr lang="tr-TR" sz="1800" dirty="0"/>
              <a:t>06.01.2014 </a:t>
            </a:r>
            <a:r>
              <a:rPr lang="tr-TR" sz="1800" dirty="0" smtClean="0"/>
              <a:t>Müsteşar		: </a:t>
            </a:r>
            <a:r>
              <a:rPr lang="tr-TR" sz="1800" dirty="0"/>
              <a:t>Adı SOYADI (</a:t>
            </a:r>
            <a:r>
              <a:rPr lang="tr-TR" sz="1800" dirty="0" smtClean="0"/>
              <a:t>Paraf)</a:t>
            </a:r>
            <a:endParaRPr lang="tr-TR" sz="1800" dirty="0"/>
          </a:p>
        </p:txBody>
      </p:sp>
      <p:sp>
        <p:nvSpPr>
          <p:cNvPr id="3" name="Sol Ok 2"/>
          <p:cNvSpPr/>
          <p:nvPr/>
        </p:nvSpPr>
        <p:spPr>
          <a:xfrm>
            <a:off x="6959302" y="5085184"/>
            <a:ext cx="792088" cy="255665"/>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Metin kutusu 3"/>
          <p:cNvSpPr txBox="1"/>
          <p:nvPr/>
        </p:nvSpPr>
        <p:spPr>
          <a:xfrm>
            <a:off x="262558" y="6236444"/>
            <a:ext cx="4104456" cy="461665"/>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r>
              <a:rPr lang="tr-TR" dirty="0" smtClean="0"/>
              <a:t>Tarih Unvan   :A.SOYADI (Paraf) </a:t>
            </a:r>
            <a:endParaRPr lang="tr-TR" dirty="0"/>
          </a:p>
        </p:txBody>
      </p:sp>
      <p:sp>
        <p:nvSpPr>
          <p:cNvPr id="11" name="Çarpı 10"/>
          <p:cNvSpPr/>
          <p:nvPr/>
        </p:nvSpPr>
        <p:spPr>
          <a:xfrm>
            <a:off x="-109242" y="5711896"/>
            <a:ext cx="1136646" cy="880071"/>
          </a:xfrm>
          <a:prstGeom prst="mathMultipl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268487899"/>
      </p:ext>
    </p:extLst>
  </p:cSld>
  <p:clrMapOvr>
    <a:overrideClrMapping bg1="lt1" tx1="dk1" bg2="lt2" tx2="dk2" accent1="accent1" accent2="accent2" accent3="accent3" accent4="accent4" accent5="accent5" accent6="accent6" hlink="hlink" folHlink="folHlink"/>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PARAF </a:t>
            </a:r>
            <a:endParaRPr lang="tr-TR" sz="2400" b="1" dirty="0">
              <a:solidFill>
                <a:srgbClr val="FF0000"/>
              </a:solidFill>
            </a:endParaRPr>
          </a:p>
        </p:txBody>
      </p:sp>
      <p:sp>
        <p:nvSpPr>
          <p:cNvPr id="7" name="6 İçerik Yer Tutucusu"/>
          <p:cNvSpPr>
            <a:spLocks noGrp="1"/>
          </p:cNvSpPr>
          <p:nvPr>
            <p:ph sz="half" idx="1"/>
          </p:nvPr>
        </p:nvSpPr>
        <p:spPr>
          <a:xfrm>
            <a:off x="609521" y="1600201"/>
            <a:ext cx="5053637" cy="4525963"/>
          </a:xfrm>
        </p:spPr>
        <p:txBody>
          <a:bodyPr anchor="ctr">
            <a:noAutofit/>
          </a:bodyPr>
          <a:lstStyle/>
          <a:p>
            <a:pPr algn="just">
              <a:buNone/>
            </a:pPr>
            <a:endParaRPr lang="tr-TR" sz="2000" dirty="0"/>
          </a:p>
          <a:p>
            <a:pPr marL="0" indent="0" algn="ctr">
              <a:buNone/>
            </a:pPr>
            <a:r>
              <a:rPr lang="tr-TR" sz="2400" i="1" dirty="0" smtClean="0"/>
              <a:t>“Yazının kurum içinde kalan nüshası, yazıyı hazırlayan ve kurum tarafından belirlenen en fazla 5 görevli tarafından paraf edilir” </a:t>
            </a:r>
          </a:p>
          <a:p>
            <a:pPr marL="0" indent="0" algn="ctr">
              <a:buNone/>
            </a:pPr>
            <a:r>
              <a:rPr lang="tr-TR" sz="2400" dirty="0" smtClean="0"/>
              <a:t>2 </a:t>
            </a:r>
            <a:r>
              <a:rPr lang="tr-TR" sz="2400" dirty="0"/>
              <a:t>Aralık 2004 tarihli ve  25658 sayılı yönetmelikte yer </a:t>
            </a:r>
            <a:r>
              <a:rPr lang="tr-TR" sz="2400" dirty="0" smtClean="0"/>
              <a:t>almaktadır</a:t>
            </a:r>
            <a:endParaRPr lang="tr-TR" sz="2400" dirty="0"/>
          </a:p>
          <a:p>
            <a:pPr algn="just"/>
            <a:endParaRPr lang="tr-TR" sz="2400" dirty="0"/>
          </a:p>
          <a:p>
            <a:pPr marL="0" indent="0" algn="ctr">
              <a:buNone/>
            </a:pPr>
            <a:r>
              <a:rPr lang="tr-TR" sz="2400" b="1" i="1" dirty="0">
                <a:solidFill>
                  <a:srgbClr val="FF0000"/>
                </a:solidFill>
              </a:rPr>
              <a:t>02/02/2015 tarihli ve 29255 sayılı yönetmelikte  görevli sayısı belirtilmiyor. </a:t>
            </a:r>
          </a:p>
          <a:p>
            <a:pPr marL="0" indent="0" algn="just">
              <a:buNone/>
            </a:pPr>
            <a:endParaRPr lang="tr-TR" sz="2400"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78</a:t>
            </a:fld>
            <a:endParaRPr lang="tr-TR" dirty="0"/>
          </a:p>
        </p:txBody>
      </p:sp>
      <p:pic>
        <p:nvPicPr>
          <p:cNvPr id="11" name="Picture 2" descr="C:\Users\selda.sayin\Desktop\detsis_3.png"/>
          <p:cNvPicPr>
            <a:picLocks noGrp="1" noChangeAspect="1" noChangeArrowheads="1"/>
          </p:cNvPicPr>
          <p:nvPr>
            <p:ph sz="half" idx="2"/>
          </p:nvPr>
        </p:nvPicPr>
        <p:blipFill>
          <a:blip r:embed="rId4"/>
          <a:srcRect/>
          <a:stretch>
            <a:fillRect/>
          </a:stretch>
        </p:blipFill>
        <p:spPr bwMode="auto">
          <a:xfrm>
            <a:off x="7452528" y="1857364"/>
            <a:ext cx="3750719" cy="3143272"/>
          </a:xfrm>
          <a:prstGeom prst="rect">
            <a:avLst/>
          </a:prstGeom>
          <a:noFill/>
          <a:ln w="28575">
            <a:solidFill>
              <a:srgbClr val="FF0000"/>
            </a:solidFill>
          </a:ln>
        </p:spPr>
      </p:pic>
      <p:cxnSp>
        <p:nvCxnSpPr>
          <p:cNvPr id="4" name="Düz Ok Bağlayıcısı 3"/>
          <p:cNvCxnSpPr/>
          <p:nvPr/>
        </p:nvCxnSpPr>
        <p:spPr>
          <a:xfrm>
            <a:off x="609521" y="1857364"/>
            <a:ext cx="5053637" cy="2435732"/>
          </a:xfrm>
          <a:prstGeom prst="straightConnector1">
            <a:avLst/>
          </a:prstGeom>
          <a:ln w="161925" cmpd="sng">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0" name="Düz Ok Bağlayıcısı 9"/>
          <p:cNvCxnSpPr/>
          <p:nvPr/>
        </p:nvCxnSpPr>
        <p:spPr>
          <a:xfrm flipV="1">
            <a:off x="609521" y="1857364"/>
            <a:ext cx="4765605" cy="2579748"/>
          </a:xfrm>
          <a:prstGeom prst="straightConnector1">
            <a:avLst/>
          </a:prstGeom>
          <a:ln w="161925" cmpd="sng">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800" decel="100000"/>
                                        <p:tgtEl>
                                          <p:spTgt spid="10"/>
                                        </p:tgtEl>
                                      </p:cBhvr>
                                    </p:animEffect>
                                    <p:anim calcmode="lin" valueType="num">
                                      <p:cBhvr>
                                        <p:cTn id="18" dur="800" decel="100000" fill="hold"/>
                                        <p:tgtEl>
                                          <p:spTgt spid="10"/>
                                        </p:tgtEl>
                                        <p:attrNameLst>
                                          <p:attrName>style.rotation</p:attrName>
                                        </p:attrNameLst>
                                      </p:cBhvr>
                                      <p:tavLst>
                                        <p:tav tm="0">
                                          <p:val>
                                            <p:fltVal val="-90"/>
                                          </p:val>
                                        </p:tav>
                                        <p:tav tm="100000">
                                          <p:val>
                                            <p:fltVal val="0"/>
                                          </p:val>
                                        </p:tav>
                                      </p:tavLst>
                                    </p:anim>
                                    <p:anim calcmode="lin" valueType="num">
                                      <p:cBhvr>
                                        <p:cTn id="19" dur="800" decel="100000" fill="hold"/>
                                        <p:tgtEl>
                                          <p:spTgt spid="10"/>
                                        </p:tgtEl>
                                        <p:attrNameLst>
                                          <p:attrName>ppt_x</p:attrName>
                                        </p:attrNameLst>
                                      </p:cBhvr>
                                      <p:tavLst>
                                        <p:tav tm="0">
                                          <p:val>
                                            <p:strVal val="#ppt_x+0.4"/>
                                          </p:val>
                                        </p:tav>
                                        <p:tav tm="100000">
                                          <p:val>
                                            <p:strVal val="#ppt_x-0.05"/>
                                          </p:val>
                                        </p:tav>
                                      </p:tavLst>
                                    </p:anim>
                                    <p:anim calcmode="lin" valueType="num">
                                      <p:cBhvr>
                                        <p:cTn id="20" dur="800" decel="100000" fill="hold"/>
                                        <p:tgtEl>
                                          <p:spTgt spid="10"/>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10"/>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10"/>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PARAF </a:t>
            </a:r>
            <a:endParaRPr lang="tr-TR" sz="2400" b="1" dirty="0">
              <a:solidFill>
                <a:srgbClr val="FF0000"/>
              </a:solidFill>
            </a:endParaRPr>
          </a:p>
        </p:txBody>
      </p:sp>
      <p:sp>
        <p:nvSpPr>
          <p:cNvPr id="7" name="6 İçerik Yer Tutucusu"/>
          <p:cNvSpPr>
            <a:spLocks noGrp="1"/>
          </p:cNvSpPr>
          <p:nvPr>
            <p:ph idx="1"/>
          </p:nvPr>
        </p:nvSpPr>
        <p:spPr/>
        <p:txBody>
          <a:bodyPr>
            <a:normAutofit fontScale="92500" lnSpcReduction="20000"/>
          </a:bodyPr>
          <a:lstStyle/>
          <a:p>
            <a:pPr algn="just"/>
            <a:r>
              <a:rPr lang="tr-TR" sz="2400" b="1" dirty="0">
                <a:solidFill>
                  <a:srgbClr val="FF0000"/>
                </a:solidFill>
              </a:rPr>
              <a:t>Elektronik ortamda </a:t>
            </a:r>
            <a:r>
              <a:rPr lang="tr-TR" sz="2400" dirty="0"/>
              <a:t>hazırlanan belgelerde paraf, </a:t>
            </a:r>
            <a:r>
              <a:rPr lang="tr-TR" sz="2400" b="1" dirty="0">
                <a:solidFill>
                  <a:srgbClr val="FF0000"/>
                </a:solidFill>
              </a:rPr>
              <a:t>güvenli elektronik imza </a:t>
            </a:r>
            <a:r>
              <a:rPr lang="tr-TR" sz="2400" dirty="0"/>
              <a:t>ile atılır</a:t>
            </a:r>
          </a:p>
          <a:p>
            <a:pPr marL="0" indent="0" algn="just">
              <a:buNone/>
            </a:pPr>
            <a:endParaRPr lang="tr-TR" sz="2400" dirty="0"/>
          </a:p>
          <a:p>
            <a:pPr algn="just"/>
            <a:r>
              <a:rPr lang="tr-TR" sz="2400" dirty="0"/>
              <a:t>Parafı alınacak personelin güvenli elektronik imzasının bulunmaması ya da ilgili idare tarafından güvenli elektronik imza ile paraf atılmasına gerek görülmemesi halinde ilgilinin parafı yerine </a:t>
            </a:r>
            <a:r>
              <a:rPr lang="tr-TR" sz="2400" b="1" dirty="0">
                <a:solidFill>
                  <a:srgbClr val="FF0000"/>
                </a:solidFill>
              </a:rPr>
              <a:t>elektronik onayı </a:t>
            </a:r>
            <a:r>
              <a:rPr lang="tr-TR" sz="2400" dirty="0"/>
              <a:t>alınır</a:t>
            </a:r>
          </a:p>
          <a:p>
            <a:pPr marL="0" indent="0" algn="just">
              <a:buNone/>
            </a:pPr>
            <a:endParaRPr lang="tr-TR" sz="2400" dirty="0"/>
          </a:p>
          <a:p>
            <a:pPr algn="just"/>
            <a:r>
              <a:rPr lang="tr-TR" sz="2400" dirty="0"/>
              <a:t>Elektronik onaylar </a:t>
            </a:r>
            <a:r>
              <a:rPr lang="tr-TR" sz="2400" dirty="0" err="1"/>
              <a:t>EBYS’nin</a:t>
            </a:r>
            <a:r>
              <a:rPr lang="tr-TR" sz="2400" dirty="0"/>
              <a:t> günlük raporlarında (</a:t>
            </a:r>
            <a:r>
              <a:rPr lang="tr-TR" sz="2400" dirty="0" err="1"/>
              <a:t>log</a:t>
            </a:r>
            <a:r>
              <a:rPr lang="tr-TR" sz="2400" dirty="0"/>
              <a:t>) kayıt altına alınır</a:t>
            </a:r>
          </a:p>
          <a:p>
            <a:pPr algn="just">
              <a:buNone/>
            </a:pPr>
            <a:endParaRPr lang="tr-TR" sz="2400" dirty="0"/>
          </a:p>
          <a:p>
            <a:pPr algn="just"/>
            <a:r>
              <a:rPr lang="tr-TR" sz="2400" dirty="0"/>
              <a:t>Günlük raporlar, günlük olarak zaman damgasıyla damgalanır ve ilgili mevzuatta belirtilen saklama planları çerçevesinde imha edilebilir</a:t>
            </a:r>
          </a:p>
          <a:p>
            <a:pPr algn="just">
              <a:buNone/>
            </a:pPr>
            <a:endParaRPr lang="tr-TR" sz="2400" dirty="0"/>
          </a:p>
          <a:p>
            <a:pPr algn="just"/>
            <a:r>
              <a:rPr lang="tr-TR" sz="2400" dirty="0"/>
              <a:t>Günlük raporların saklama süresi ilişkili olduğu belgelerin saklama süresinden daha kısa olamaz</a:t>
            </a:r>
          </a:p>
          <a:p>
            <a:pPr marL="0" indent="0" algn="just">
              <a:buNone/>
            </a:pPr>
            <a:endParaRPr lang="tr-TR" sz="2400"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79</a:t>
            </a:fld>
            <a:endParaRPr lang="tr-TR"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Tree>
    <p:extLst>
      <p:ext uri="{BB962C8B-B14F-4D97-AF65-F5344CB8AC3E}">
        <p14:creationId xmlns:p14="http://schemas.microsoft.com/office/powerpoint/2010/main" val="1906463465"/>
      </p:ext>
    </p:extLst>
  </p:cSld>
  <p:clrMapOvr>
    <a:masterClrMapping/>
  </p:clrMapOvr>
  <p:transition spd="slow">
    <p:push dir="u"/>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12" name="Picture 2" descr="C:\Users\selda.sayin\Desktop\selda resmi yazı sunum\Resmi Yazışma Resimler\Resmi Yazısma Resim-32.jpg"/>
          <p:cNvPicPr>
            <a:picLocks noGrp="1" noChangeArrowheads="1"/>
          </p:cNvPicPr>
          <p:nvPr>
            <p:ph sz="half" idx="2"/>
          </p:nvPr>
        </p:nvPicPr>
        <p:blipFill>
          <a:blip r:embed="rId4" cstate="print"/>
          <a:srcRect/>
          <a:stretch>
            <a:fillRect/>
          </a:stretch>
        </p:blipFill>
        <p:spPr bwMode="auto">
          <a:xfrm>
            <a:off x="8160997" y="1213842"/>
            <a:ext cx="3240000" cy="4572000"/>
          </a:xfrm>
          <a:prstGeom prst="rect">
            <a:avLst/>
          </a:prstGeom>
          <a:noFill/>
          <a:ln w="28575">
            <a:solidFill>
              <a:srgbClr val="FF0000"/>
            </a:solidFill>
          </a:ln>
        </p:spPr>
      </p:pic>
      <p:sp>
        <p:nvSpPr>
          <p:cNvPr id="9" name="8 Dikdörtgen"/>
          <p:cNvSpPr/>
          <p:nvPr/>
        </p:nvSpPr>
        <p:spPr>
          <a:xfrm>
            <a:off x="7823398" y="4500952"/>
            <a:ext cx="3757495" cy="71438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tr-TR" dirty="0"/>
          </a:p>
        </p:txBody>
      </p:sp>
      <p:sp>
        <p:nvSpPr>
          <p:cNvPr id="6" name="5 Başlık"/>
          <p:cNvSpPr>
            <a:spLocks noGrp="1"/>
          </p:cNvSpPr>
          <p:nvPr>
            <p:ph type="title"/>
          </p:nvPr>
        </p:nvSpPr>
        <p:spPr/>
        <p:txBody>
          <a:bodyPr anchor="t">
            <a:normAutofit/>
          </a:bodyPr>
          <a:lstStyle/>
          <a:p>
            <a:r>
              <a:rPr lang="tr-TR" sz="4400" b="1" dirty="0">
                <a:solidFill>
                  <a:srgbClr val="FF0000"/>
                </a:solidFill>
              </a:rPr>
              <a:t>KOORDİNASYON</a:t>
            </a:r>
            <a:endParaRPr lang="tr-TR" sz="2400" b="1" dirty="0">
              <a:solidFill>
                <a:srgbClr val="FF0000"/>
              </a:solidFill>
            </a:endParaRPr>
          </a:p>
        </p:txBody>
      </p:sp>
      <p:sp>
        <p:nvSpPr>
          <p:cNvPr id="7" name="6 İçerik Yer Tutucusu"/>
          <p:cNvSpPr>
            <a:spLocks noGrp="1"/>
          </p:cNvSpPr>
          <p:nvPr>
            <p:ph sz="half" idx="1"/>
          </p:nvPr>
        </p:nvSpPr>
        <p:spPr>
          <a:xfrm>
            <a:off x="609521" y="1266107"/>
            <a:ext cx="6493797" cy="3107197"/>
          </a:xfrm>
        </p:spPr>
        <p:txBody>
          <a:bodyPr>
            <a:noAutofit/>
          </a:bodyPr>
          <a:lstStyle/>
          <a:p>
            <a:pPr algn="just"/>
            <a:r>
              <a:rPr lang="tr-TR" sz="2400" dirty="0"/>
              <a:t>İdare içinde birden fazla birimin iş birliği ile hazırlanan ve üst makama sunulan belgelerde, belgeyi hazırlayan birime ait paraf bölümünden sonra bir satır boşluk bırakılarak </a:t>
            </a:r>
            <a:r>
              <a:rPr lang="tr-TR" sz="2400" dirty="0">
                <a:solidFill>
                  <a:srgbClr val="FF0000"/>
                </a:solidFill>
              </a:rPr>
              <a:t>“Koordinasyon:” </a:t>
            </a:r>
            <a:r>
              <a:rPr lang="tr-TR" sz="2400" dirty="0"/>
              <a:t>yazılır ve iş birliğine dahil olan ilgililerin unvanları, adları ve soyadları paraf bölümündeki biçime uygun olarak düzenlenir</a:t>
            </a:r>
            <a:endParaRPr lang="tr-TR" sz="2400" u="sng" dirty="0">
              <a:solidFill>
                <a:srgbClr val="FF0000"/>
              </a:solidFill>
            </a:endParaRPr>
          </a:p>
        </p:txBody>
      </p:sp>
      <p:sp>
        <p:nvSpPr>
          <p:cNvPr id="8" name="7 Slayt Numarası Yer Tutucusu"/>
          <p:cNvSpPr>
            <a:spLocks noGrp="1"/>
          </p:cNvSpPr>
          <p:nvPr>
            <p:ph type="sldNum" sz="quarter" idx="12"/>
          </p:nvPr>
        </p:nvSpPr>
        <p:spPr/>
        <p:txBody>
          <a:bodyPr/>
          <a:lstStyle/>
          <a:p>
            <a:fld id="{216F07E3-2268-4DE3-9351-58CC78963B01}" type="slidenum">
              <a:rPr lang="tr-TR" smtClean="0"/>
              <a:pPr/>
              <a:t>80</a:t>
            </a:fld>
            <a:endParaRPr lang="tr-TR" dirty="0"/>
          </a:p>
        </p:txBody>
      </p:sp>
      <p:sp>
        <p:nvSpPr>
          <p:cNvPr id="10" name="9 Altbilgi Yer Tutucusu"/>
          <p:cNvSpPr>
            <a:spLocks noGrp="1"/>
          </p:cNvSpPr>
          <p:nvPr>
            <p:ph type="ftr" sz="quarter" idx="11"/>
          </p:nvPr>
        </p:nvSpPr>
        <p:spPr/>
        <p:txBody>
          <a:bodyPr/>
          <a:lstStyle/>
          <a:p>
            <a:r>
              <a:rPr lang="tr-TR"/>
              <a:t>Personel Hizmetleri Başkanlığı</a:t>
            </a:r>
            <a:endParaRPr lang="tr-TR" dirty="0"/>
          </a:p>
        </p:txBody>
      </p:sp>
      <p:sp>
        <p:nvSpPr>
          <p:cNvPr id="2" name="Metin kutusu 1"/>
          <p:cNvSpPr txBox="1"/>
          <p:nvPr/>
        </p:nvSpPr>
        <p:spPr>
          <a:xfrm>
            <a:off x="609521" y="4365264"/>
            <a:ext cx="6999432" cy="147732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tr-TR" sz="1800" dirty="0"/>
              <a:t>18.04.2014 Başbakanlık </a:t>
            </a:r>
            <a:r>
              <a:rPr lang="tr-TR" sz="1800" dirty="0" smtClean="0"/>
              <a:t>Uzmanı	: </a:t>
            </a:r>
            <a:r>
              <a:rPr lang="tr-TR" sz="1800" dirty="0"/>
              <a:t>Adı SOYADI (Paraf) </a:t>
            </a:r>
          </a:p>
          <a:p>
            <a:r>
              <a:rPr lang="tr-TR" sz="1800" dirty="0"/>
              <a:t> </a:t>
            </a:r>
            <a:endParaRPr lang="tr-TR" sz="1800" dirty="0" smtClean="0"/>
          </a:p>
          <a:p>
            <a:r>
              <a:rPr lang="tr-TR" sz="1800" dirty="0" smtClean="0"/>
              <a:t>Koordinasyon</a:t>
            </a:r>
            <a:r>
              <a:rPr lang="tr-TR" sz="1800" dirty="0"/>
              <a:t>: </a:t>
            </a:r>
          </a:p>
          <a:p>
            <a:r>
              <a:rPr lang="tr-TR" sz="1800" dirty="0"/>
              <a:t>18.04.2014 Bilgi İşlem Başkanı	</a:t>
            </a:r>
            <a:r>
              <a:rPr lang="tr-TR" sz="1800" dirty="0" smtClean="0"/>
              <a:t>	: </a:t>
            </a:r>
            <a:r>
              <a:rPr lang="tr-TR" sz="1800" dirty="0"/>
              <a:t>Adı SOYADI (Paraf) </a:t>
            </a:r>
          </a:p>
          <a:p>
            <a:r>
              <a:rPr lang="tr-TR" sz="1800" dirty="0"/>
              <a:t>18.04.2014 Devlet Arşivleri Genel Müdürü	</a:t>
            </a:r>
            <a:r>
              <a:rPr lang="tr-TR" sz="1800" dirty="0" smtClean="0"/>
              <a:t>: </a:t>
            </a:r>
            <a:r>
              <a:rPr lang="tr-TR" sz="1800" dirty="0"/>
              <a:t>Adı SOYADI (Paraf</a:t>
            </a:r>
            <a:r>
              <a:rPr lang="tr-TR" sz="1800" dirty="0" smtClean="0"/>
              <a:t>)</a:t>
            </a:r>
            <a:endParaRPr lang="tr-TR" sz="1800" dirty="0"/>
          </a:p>
        </p:txBody>
      </p:sp>
      <p:sp>
        <p:nvSpPr>
          <p:cNvPr id="3" name="Sol Ok 2"/>
          <p:cNvSpPr/>
          <p:nvPr/>
        </p:nvSpPr>
        <p:spPr>
          <a:xfrm>
            <a:off x="6973943" y="4703108"/>
            <a:ext cx="635010" cy="310068"/>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İLETİŞİM BİLGİLERİ</a:t>
            </a:r>
            <a:endParaRPr lang="tr-TR" sz="2400" b="1" dirty="0">
              <a:solidFill>
                <a:srgbClr val="FF0000"/>
              </a:solidFill>
            </a:endParaRPr>
          </a:p>
        </p:txBody>
      </p:sp>
      <p:sp>
        <p:nvSpPr>
          <p:cNvPr id="7" name="6 İçerik Yer Tutucusu"/>
          <p:cNvSpPr>
            <a:spLocks noGrp="1"/>
          </p:cNvSpPr>
          <p:nvPr>
            <p:ph sz="half" idx="1"/>
          </p:nvPr>
        </p:nvSpPr>
        <p:spPr>
          <a:xfrm>
            <a:off x="609521" y="1417639"/>
            <a:ext cx="4981629" cy="3883569"/>
          </a:xfrm>
        </p:spPr>
        <p:txBody>
          <a:bodyPr anchor="ctr">
            <a:normAutofit fontScale="92500" lnSpcReduction="20000"/>
          </a:bodyPr>
          <a:lstStyle/>
          <a:p>
            <a:pPr marL="0" indent="0">
              <a:buNone/>
            </a:pPr>
            <a:r>
              <a:rPr lang="tr-TR" sz="2400" b="1" dirty="0"/>
              <a:t>İletişim bilgileri; </a:t>
            </a:r>
            <a:r>
              <a:rPr lang="tr-TR" sz="2400" dirty="0"/>
              <a:t>belgeyi gönderen </a:t>
            </a:r>
            <a:r>
              <a:rPr lang="tr-TR" sz="2400" dirty="0" smtClean="0"/>
              <a:t>İdarenin </a:t>
            </a:r>
            <a:endParaRPr lang="tr-TR" sz="2400" dirty="0"/>
          </a:p>
          <a:p>
            <a:pPr marL="0" indent="0">
              <a:buNone/>
            </a:pPr>
            <a:r>
              <a:rPr lang="tr-TR" sz="2400" b="1" dirty="0" smtClean="0">
                <a:solidFill>
                  <a:srgbClr val="FF0000"/>
                </a:solidFill>
              </a:rPr>
              <a:t>Adresi, Posta kodu,</a:t>
            </a:r>
            <a:endParaRPr lang="tr-TR" sz="2400" b="1" dirty="0">
              <a:solidFill>
                <a:srgbClr val="FF0000"/>
              </a:solidFill>
            </a:endParaRPr>
          </a:p>
          <a:p>
            <a:pPr marL="0" indent="0">
              <a:buNone/>
            </a:pPr>
            <a:r>
              <a:rPr lang="tr-TR" sz="2400" b="1" dirty="0">
                <a:solidFill>
                  <a:srgbClr val="FF0000"/>
                </a:solidFill>
              </a:rPr>
              <a:t>Telefon ve </a:t>
            </a:r>
            <a:r>
              <a:rPr lang="tr-TR" sz="2400" b="1" dirty="0" smtClean="0">
                <a:solidFill>
                  <a:srgbClr val="FF0000"/>
                </a:solidFill>
              </a:rPr>
              <a:t>Faks numarası,</a:t>
            </a:r>
          </a:p>
          <a:p>
            <a:pPr marL="0" indent="0">
              <a:buNone/>
            </a:pPr>
            <a:r>
              <a:rPr lang="tr-TR" sz="2400" b="1" dirty="0" smtClean="0">
                <a:solidFill>
                  <a:srgbClr val="FF0000"/>
                </a:solidFill>
              </a:rPr>
              <a:t>E-posta adresi, </a:t>
            </a:r>
          </a:p>
          <a:p>
            <a:pPr marL="0" indent="0">
              <a:buNone/>
            </a:pPr>
            <a:r>
              <a:rPr lang="tr-TR" sz="2400" b="1" dirty="0" smtClean="0">
                <a:solidFill>
                  <a:srgbClr val="FF0000"/>
                </a:solidFill>
              </a:rPr>
              <a:t>İnternet </a:t>
            </a:r>
            <a:r>
              <a:rPr lang="tr-TR" sz="2400" b="1" dirty="0">
                <a:solidFill>
                  <a:srgbClr val="FF0000"/>
                </a:solidFill>
              </a:rPr>
              <a:t>adresi</a:t>
            </a:r>
            <a:r>
              <a:rPr lang="tr-TR" sz="2400" dirty="0"/>
              <a:t> </a:t>
            </a:r>
          </a:p>
          <a:p>
            <a:pPr marL="0" indent="0">
              <a:buNone/>
            </a:pPr>
            <a:r>
              <a:rPr lang="tr-TR" sz="2400" dirty="0"/>
              <a:t>B</a:t>
            </a:r>
            <a:r>
              <a:rPr lang="tr-TR" sz="2400" dirty="0" smtClean="0"/>
              <a:t>ilgi </a:t>
            </a:r>
            <a:r>
              <a:rPr lang="tr-TR" sz="2400" dirty="0"/>
              <a:t>alınacak kişinin </a:t>
            </a:r>
          </a:p>
          <a:p>
            <a:pPr marL="0" indent="0">
              <a:buNone/>
            </a:pPr>
            <a:r>
              <a:rPr lang="tr-TR" sz="2400" b="1" dirty="0" smtClean="0">
                <a:solidFill>
                  <a:srgbClr val="FF0000"/>
                </a:solidFill>
              </a:rPr>
              <a:t>Adı,</a:t>
            </a:r>
            <a:r>
              <a:rPr lang="tr-TR" sz="2400" b="1" dirty="0">
                <a:solidFill>
                  <a:srgbClr val="FF0000"/>
                </a:solidFill>
              </a:rPr>
              <a:t> </a:t>
            </a:r>
            <a:r>
              <a:rPr lang="tr-TR" sz="2400" b="1" dirty="0" smtClean="0">
                <a:solidFill>
                  <a:srgbClr val="FF0000"/>
                </a:solidFill>
              </a:rPr>
              <a:t>Soyadı, Unvanı</a:t>
            </a:r>
            <a:endParaRPr lang="tr-TR" sz="2400" b="1" dirty="0">
              <a:solidFill>
                <a:srgbClr val="FF0000"/>
              </a:solidFill>
            </a:endParaRPr>
          </a:p>
          <a:p>
            <a:pPr marL="0" indent="0">
              <a:buNone/>
            </a:pPr>
            <a:r>
              <a:rPr lang="tr-TR" sz="2400" b="1" dirty="0">
                <a:solidFill>
                  <a:srgbClr val="FF0000"/>
                </a:solidFill>
              </a:rPr>
              <a:t>Telefon numarasını</a:t>
            </a:r>
            <a:r>
              <a:rPr lang="tr-TR" sz="2400" dirty="0"/>
              <a:t> </a:t>
            </a:r>
          </a:p>
          <a:p>
            <a:pPr marL="0" indent="0">
              <a:buNone/>
            </a:pPr>
            <a:r>
              <a:rPr lang="tr-TR" sz="2400" dirty="0"/>
              <a:t>içerecek şekilde sayfa sonuna yazılır ve çizgi ile ayrılır </a:t>
            </a:r>
            <a:endParaRPr lang="tr-TR" sz="2400" u="sng" dirty="0">
              <a:solidFill>
                <a:srgbClr val="FF0000"/>
              </a:solidFill>
            </a:endParaRPr>
          </a:p>
        </p:txBody>
      </p:sp>
      <p:sp>
        <p:nvSpPr>
          <p:cNvPr id="9" name="8 Metin kutusu"/>
          <p:cNvSpPr txBox="1"/>
          <p:nvPr/>
        </p:nvSpPr>
        <p:spPr>
          <a:xfrm>
            <a:off x="6137336" y="1357299"/>
            <a:ext cx="5291213" cy="861775"/>
          </a:xfrm>
          <a:prstGeom prst="rect">
            <a:avLst/>
          </a:prstGeom>
          <a:noFill/>
        </p:spPr>
        <p:style>
          <a:lnRef idx="2">
            <a:schemeClr val="accent2"/>
          </a:lnRef>
          <a:fillRef idx="1">
            <a:schemeClr val="lt1"/>
          </a:fillRef>
          <a:effectRef idx="0">
            <a:schemeClr val="accent2"/>
          </a:effectRef>
          <a:fontRef idx="minor">
            <a:schemeClr val="dk1"/>
          </a:fontRef>
        </p:style>
        <p:txBody>
          <a:bodyPr wrap="square" lIns="121908" tIns="60954" rIns="121908" bIns="60954" rtlCol="0">
            <a:spAutoFit/>
          </a:bodyPr>
          <a:lstStyle/>
          <a:p>
            <a:pPr algn="ctr"/>
            <a:r>
              <a:rPr lang="tr-TR" dirty="0"/>
              <a:t>İletişim Bilgisi Bölümünde Bir Kişiye yer Verilmesi</a:t>
            </a:r>
          </a:p>
        </p:txBody>
      </p:sp>
      <p:sp>
        <p:nvSpPr>
          <p:cNvPr id="10" name="9 Metin kutusu"/>
          <p:cNvSpPr txBox="1"/>
          <p:nvPr/>
        </p:nvSpPr>
        <p:spPr>
          <a:xfrm>
            <a:off x="6124425" y="3971081"/>
            <a:ext cx="5315720" cy="861775"/>
          </a:xfrm>
          <a:prstGeom prst="rect">
            <a:avLst/>
          </a:prstGeom>
          <a:noFill/>
        </p:spPr>
        <p:style>
          <a:lnRef idx="2">
            <a:schemeClr val="accent2"/>
          </a:lnRef>
          <a:fillRef idx="1">
            <a:schemeClr val="lt1"/>
          </a:fillRef>
          <a:effectRef idx="0">
            <a:schemeClr val="accent2"/>
          </a:effectRef>
          <a:fontRef idx="minor">
            <a:schemeClr val="dk1"/>
          </a:fontRef>
        </p:style>
        <p:txBody>
          <a:bodyPr wrap="square" lIns="121908" tIns="60954" rIns="121908" bIns="60954" rtlCol="0">
            <a:spAutoFit/>
          </a:bodyPr>
          <a:lstStyle/>
          <a:p>
            <a:pPr algn="ctr"/>
            <a:r>
              <a:rPr lang="tr-TR" dirty="0"/>
              <a:t>İletişim Bilgisi Bölümünde Birden Fazla  Kişiye yer Verilmesi</a:t>
            </a:r>
          </a:p>
        </p:txBody>
      </p:sp>
      <p:sp>
        <p:nvSpPr>
          <p:cNvPr id="11" name="10 Slayt Numarası Yer Tutucusu"/>
          <p:cNvSpPr>
            <a:spLocks noGrp="1"/>
          </p:cNvSpPr>
          <p:nvPr>
            <p:ph type="sldNum" sz="quarter" idx="12"/>
          </p:nvPr>
        </p:nvSpPr>
        <p:spPr/>
        <p:txBody>
          <a:bodyPr/>
          <a:lstStyle/>
          <a:p>
            <a:fld id="{216F07E3-2268-4DE3-9351-58CC78963B01}" type="slidenum">
              <a:rPr lang="tr-TR" smtClean="0"/>
              <a:pPr/>
              <a:t>81</a:t>
            </a:fld>
            <a:endParaRPr lang="tr-TR" dirty="0"/>
          </a:p>
        </p:txBody>
      </p:sp>
      <p:sp>
        <p:nvSpPr>
          <p:cNvPr id="12" name="11 Altbilgi Yer Tutucusu"/>
          <p:cNvSpPr>
            <a:spLocks noGrp="1"/>
          </p:cNvSpPr>
          <p:nvPr>
            <p:ph type="ftr" sz="quarter" idx="11"/>
          </p:nvPr>
        </p:nvSpPr>
        <p:spPr/>
        <p:txBody>
          <a:bodyPr/>
          <a:lstStyle/>
          <a:p>
            <a:r>
              <a:rPr lang="tr-TR"/>
              <a:t>Personel Hizmetleri Başkanlığı</a:t>
            </a:r>
            <a:endParaRPr lang="tr-TR" dirty="0"/>
          </a:p>
        </p:txBody>
      </p:sp>
      <p:sp>
        <p:nvSpPr>
          <p:cNvPr id="2" name="Metin kutusu 1"/>
          <p:cNvSpPr txBox="1"/>
          <p:nvPr/>
        </p:nvSpPr>
        <p:spPr>
          <a:xfrm>
            <a:off x="3884895" y="2424801"/>
            <a:ext cx="8280920" cy="120032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indent="317500"/>
            <a:endParaRPr lang="tr-TR" sz="1200" dirty="0" smtClean="0"/>
          </a:p>
          <a:p>
            <a:pPr indent="317500"/>
            <a:r>
              <a:rPr lang="tr-TR" sz="1200" dirty="0" smtClean="0"/>
              <a:t>_____________________________________________________________________________________________________</a:t>
            </a:r>
            <a:endParaRPr lang="tr-TR" sz="1200" dirty="0"/>
          </a:p>
          <a:p>
            <a:pPr indent="317500"/>
            <a:r>
              <a:rPr lang="tr-TR" sz="1200" dirty="0" smtClean="0"/>
              <a:t>Başbakanlık </a:t>
            </a:r>
            <a:r>
              <a:rPr lang="tr-TR" sz="1200" dirty="0"/>
              <a:t>Merkez Bina 06573 </a:t>
            </a:r>
            <a:r>
              <a:rPr lang="tr-TR" sz="1200" dirty="0" smtClean="0"/>
              <a:t>Bakanlıklar-ANKARA</a:t>
            </a:r>
            <a:r>
              <a:rPr lang="tr-TR" sz="1200" dirty="0"/>
              <a:t>	</a:t>
            </a:r>
            <a:r>
              <a:rPr lang="tr-TR" sz="1200" dirty="0" smtClean="0"/>
              <a:t>		                  Bilgi için: Adı SOYADI</a:t>
            </a:r>
          </a:p>
          <a:p>
            <a:pPr indent="317500"/>
            <a:r>
              <a:rPr lang="tr-TR" sz="1200" dirty="0" smtClean="0"/>
              <a:t>Telefon </a:t>
            </a:r>
            <a:r>
              <a:rPr lang="tr-TR" sz="1200" dirty="0"/>
              <a:t>No: (0 312) 123 45 67 Faks No: (0 312) 123 </a:t>
            </a:r>
            <a:r>
              <a:rPr lang="tr-TR" sz="1200" dirty="0" smtClean="0"/>
              <a:t>45 68			         Unvan</a:t>
            </a:r>
          </a:p>
          <a:p>
            <a:pPr indent="317500"/>
            <a:r>
              <a:rPr lang="tr-TR" sz="1200" dirty="0" smtClean="0"/>
              <a:t>e-Posta</a:t>
            </a:r>
            <a:r>
              <a:rPr lang="tr-TR" sz="1200" dirty="0"/>
              <a:t>: </a:t>
            </a:r>
            <a:r>
              <a:rPr lang="tr-TR" sz="1200" dirty="0" err="1"/>
              <a:t>gigm@basbakanlik.gov.tr</a:t>
            </a:r>
            <a:r>
              <a:rPr lang="tr-TR" sz="1200" dirty="0"/>
              <a:t> İnternet Adresi: </a:t>
            </a:r>
            <a:r>
              <a:rPr lang="tr-TR" sz="1200" dirty="0" err="1"/>
              <a:t>www.basbakanlik.gov.tr</a:t>
            </a:r>
            <a:r>
              <a:rPr lang="tr-TR" sz="1200" dirty="0"/>
              <a:t> </a:t>
            </a:r>
            <a:r>
              <a:rPr lang="tr-TR" sz="1200" dirty="0" smtClean="0"/>
              <a:t>	   Telefon </a:t>
            </a:r>
            <a:r>
              <a:rPr lang="tr-TR" sz="1200" dirty="0"/>
              <a:t>No: (0 312) 123 45 </a:t>
            </a:r>
            <a:r>
              <a:rPr lang="tr-TR" sz="1200" dirty="0" smtClean="0"/>
              <a:t>70</a:t>
            </a:r>
          </a:p>
          <a:p>
            <a:pPr indent="317500"/>
            <a:endParaRPr lang="tr-TR" sz="1200" dirty="0"/>
          </a:p>
        </p:txBody>
      </p:sp>
      <p:sp>
        <p:nvSpPr>
          <p:cNvPr id="15" name="Metin kutusu 14"/>
          <p:cNvSpPr txBox="1"/>
          <p:nvPr/>
        </p:nvSpPr>
        <p:spPr>
          <a:xfrm>
            <a:off x="2300719" y="5047292"/>
            <a:ext cx="9865096" cy="101566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indent="317500"/>
            <a:endParaRPr lang="tr-TR" sz="1200" dirty="0" smtClean="0"/>
          </a:p>
          <a:p>
            <a:pPr indent="317500"/>
            <a:r>
              <a:rPr lang="tr-TR" sz="1200" dirty="0" smtClean="0"/>
              <a:t>_________________________________________________________________________________________________________________________</a:t>
            </a:r>
            <a:endParaRPr lang="tr-TR" sz="1200" dirty="0"/>
          </a:p>
          <a:p>
            <a:pPr indent="317500"/>
            <a:r>
              <a:rPr lang="tr-TR" sz="1200" dirty="0" smtClean="0"/>
              <a:t>Başbakanlık </a:t>
            </a:r>
            <a:r>
              <a:rPr lang="tr-TR" sz="1200" dirty="0"/>
              <a:t>Merkez Bina 06573 </a:t>
            </a:r>
            <a:r>
              <a:rPr lang="tr-TR" sz="1200" dirty="0" smtClean="0"/>
              <a:t>Bakanlıklar-ANKARA			          Bilgi için: Adı SOYADI                                Adı SOYADI</a:t>
            </a:r>
          </a:p>
          <a:p>
            <a:pPr indent="317500"/>
            <a:r>
              <a:rPr lang="tr-TR" sz="1200" dirty="0" smtClean="0"/>
              <a:t>Telefon </a:t>
            </a:r>
            <a:r>
              <a:rPr lang="tr-TR" sz="1200" dirty="0"/>
              <a:t>No: (0 312) 123 45 67 Faks No: (0 312) 123 </a:t>
            </a:r>
            <a:r>
              <a:rPr lang="tr-TR" sz="1200" dirty="0" smtClean="0"/>
              <a:t>45 68		                                   Unva</a:t>
            </a:r>
            <a:r>
              <a:rPr lang="tr-TR" sz="1200" dirty="0"/>
              <a:t>n</a:t>
            </a:r>
            <a:r>
              <a:rPr lang="tr-TR" sz="1200" dirty="0" smtClean="0"/>
              <a:t>                                          Unvan</a:t>
            </a:r>
          </a:p>
          <a:p>
            <a:pPr indent="317500"/>
            <a:r>
              <a:rPr lang="tr-TR" sz="1200" dirty="0" smtClean="0"/>
              <a:t>e-Posta</a:t>
            </a:r>
            <a:r>
              <a:rPr lang="tr-TR" sz="1200" dirty="0"/>
              <a:t>: </a:t>
            </a:r>
            <a:r>
              <a:rPr lang="tr-TR" sz="1200" dirty="0" err="1"/>
              <a:t>gigm@basbakanlik.gov.tr</a:t>
            </a:r>
            <a:r>
              <a:rPr lang="tr-TR" sz="1200" dirty="0"/>
              <a:t> İnternet Adresi: </a:t>
            </a:r>
            <a:r>
              <a:rPr lang="tr-TR" sz="1200" dirty="0" err="1"/>
              <a:t>www.basbakanlik.gov.tr</a:t>
            </a:r>
            <a:r>
              <a:rPr lang="tr-TR" sz="1200" dirty="0"/>
              <a:t> 	</a:t>
            </a:r>
            <a:r>
              <a:rPr lang="tr-TR" sz="1200" dirty="0" smtClean="0"/>
              <a:t>Telefon </a:t>
            </a:r>
            <a:r>
              <a:rPr lang="tr-TR" sz="1200" dirty="0"/>
              <a:t>No: (0 312) 123 45 </a:t>
            </a:r>
            <a:r>
              <a:rPr lang="tr-TR" sz="1200" dirty="0" smtClean="0"/>
              <a:t>70                (</a:t>
            </a:r>
            <a:r>
              <a:rPr lang="tr-TR" sz="1200" dirty="0"/>
              <a:t>0 312) 123 45 </a:t>
            </a:r>
            <a:r>
              <a:rPr lang="tr-TR" sz="1200" dirty="0" smtClean="0"/>
              <a:t>71</a:t>
            </a:r>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Autofit/>
          </a:bodyPr>
          <a:lstStyle/>
          <a:p>
            <a:r>
              <a:rPr lang="tr-TR" sz="4400" b="1" dirty="0">
                <a:solidFill>
                  <a:srgbClr val="FF0000"/>
                </a:solidFill>
              </a:rPr>
              <a:t>GİZLİLİK DERECELİ BELGELER</a:t>
            </a:r>
            <a:r>
              <a:rPr lang="tr-TR" sz="3200" b="1" dirty="0">
                <a:solidFill>
                  <a:srgbClr val="FF0000"/>
                </a:solidFill>
              </a:rPr>
              <a:t/>
            </a:r>
            <a:br>
              <a:rPr lang="tr-TR" sz="3200" b="1" dirty="0">
                <a:solidFill>
                  <a:srgbClr val="FF0000"/>
                </a:solidFill>
              </a:rPr>
            </a:br>
            <a:endParaRPr lang="tr-TR" sz="3200" b="1" dirty="0">
              <a:solidFill>
                <a:srgbClr val="FF0000"/>
              </a:solidFill>
            </a:endParaRPr>
          </a:p>
        </p:txBody>
      </p:sp>
      <p:sp>
        <p:nvSpPr>
          <p:cNvPr id="7" name="6 İçerik Yer Tutucusu"/>
          <p:cNvSpPr>
            <a:spLocks noGrp="1"/>
          </p:cNvSpPr>
          <p:nvPr>
            <p:ph idx="1"/>
          </p:nvPr>
        </p:nvSpPr>
        <p:spPr/>
        <p:txBody>
          <a:bodyPr>
            <a:noAutofit/>
          </a:bodyPr>
          <a:lstStyle/>
          <a:p>
            <a:pPr marL="0" indent="0" algn="ctr">
              <a:buNone/>
            </a:pPr>
            <a:r>
              <a:rPr lang="tr-TR" sz="2000" dirty="0"/>
              <a:t>Gizlilik dereceli belgelerin hazırlanması, kaydedilmesi, saklanması, gönderilmesi, alınması ve diğer işlemlere ilişkin olarak </a:t>
            </a:r>
            <a:r>
              <a:rPr lang="tr-TR" sz="2000" b="1" i="1" dirty="0"/>
              <a:t>ilgili </a:t>
            </a:r>
            <a:r>
              <a:rPr lang="tr-TR" sz="2000" b="1" i="1" dirty="0" smtClean="0"/>
              <a:t>mevzuatta* </a:t>
            </a:r>
            <a:r>
              <a:rPr lang="tr-TR" sz="2000" dirty="0"/>
              <a:t>belirtilen hükümler uygulanır</a:t>
            </a:r>
          </a:p>
          <a:p>
            <a:pPr algn="just"/>
            <a:endParaRPr lang="tr-TR" sz="2000" dirty="0"/>
          </a:p>
          <a:p>
            <a:pPr algn="ctr">
              <a:buNone/>
            </a:pPr>
            <a:r>
              <a:rPr lang="tr-TR" sz="2000" i="1" dirty="0" smtClean="0"/>
              <a:t>*(</a:t>
            </a:r>
            <a:r>
              <a:rPr lang="tr-TR" sz="2000" i="1" dirty="0"/>
              <a:t>13/5/1964 tarihli ve 6/3048 sayılı Bakanlar Kurulu Kararı ile yürürlüğe konulan Gizlilik Dereceli Evrak ve Gerecin Güvenliği Hakkında Esaslar)</a:t>
            </a:r>
          </a:p>
          <a:p>
            <a:pPr algn="ctr">
              <a:buNone/>
            </a:pPr>
            <a:r>
              <a:rPr lang="tr-TR" sz="2000" b="1" dirty="0"/>
              <a:t>Çok gizli, gizli, özel ve </a:t>
            </a:r>
            <a:r>
              <a:rPr lang="tr-TR" sz="2000" b="1" dirty="0">
                <a:solidFill>
                  <a:srgbClr val="FF0000"/>
                </a:solidFill>
              </a:rPr>
              <a:t>hizmete özel </a:t>
            </a:r>
            <a:r>
              <a:rPr lang="tr-TR" sz="2000" b="1" dirty="0"/>
              <a:t>yazılar </a:t>
            </a:r>
            <a:r>
              <a:rPr lang="tr-TR" sz="2000" dirty="0"/>
              <a:t>elektronik ortamda gönderilmeyecektir </a:t>
            </a:r>
          </a:p>
          <a:p>
            <a:pPr algn="ctr">
              <a:buNone/>
            </a:pPr>
            <a:r>
              <a:rPr lang="tr-TR" sz="2000" b="1" dirty="0"/>
              <a:t>(Genelge 2017/21)</a:t>
            </a:r>
          </a:p>
          <a:p>
            <a:pPr algn="ctr">
              <a:buNone/>
            </a:pPr>
            <a:r>
              <a:rPr lang="tr-TR" sz="2000" b="1" dirty="0"/>
              <a:t>Çok gizli, gizli</a:t>
            </a:r>
            <a:r>
              <a:rPr lang="tr-TR" sz="2000" dirty="0"/>
              <a:t> </a:t>
            </a:r>
            <a:r>
              <a:rPr lang="tr-TR" sz="2000" b="1" dirty="0"/>
              <a:t>ve özel olarak nitelendirilen belgeler</a:t>
            </a:r>
            <a:r>
              <a:rPr lang="tr-TR" sz="2000" dirty="0"/>
              <a:t> elektronik ortamda gönderilmeyecektir</a:t>
            </a:r>
          </a:p>
          <a:p>
            <a:pPr algn="ctr">
              <a:buNone/>
            </a:pPr>
            <a:r>
              <a:rPr lang="tr-TR" sz="2000" b="1" dirty="0"/>
              <a:t>(Genelge 2019/23)</a:t>
            </a:r>
          </a:p>
          <a:p>
            <a:pPr algn="ctr">
              <a:buNone/>
            </a:pPr>
            <a:r>
              <a:rPr lang="tr-TR" sz="1800" dirty="0"/>
              <a:t>Gizlilik dereceli belgelerin gerekli güvenlik tedbirleri alınarak fiziksel ortamda gönderilmesi esastır. Ancak </a:t>
            </a:r>
            <a:r>
              <a:rPr lang="tr-TR" sz="1800" dirty="0" smtClean="0"/>
              <a:t>bu belgeler </a:t>
            </a:r>
            <a:r>
              <a:rPr lang="tr-TR" sz="1800" dirty="0"/>
              <a:t>gerekli güvenlik tedbirleri alınması şartıyla güvenli elektronik imza ile imzalanarak elektronik ortamda da gönderilebilir</a:t>
            </a:r>
          </a:p>
          <a:p>
            <a:pPr algn="ctr">
              <a:buNone/>
            </a:pPr>
            <a:r>
              <a:rPr lang="tr-TR" sz="1800" dirty="0"/>
              <a:t> (02/02/2015 tarihli ve 29255 sayılı RG) (Madde 27/2)</a:t>
            </a:r>
          </a:p>
          <a:p>
            <a:pPr algn="ctr">
              <a:buNone/>
            </a:pPr>
            <a:endParaRPr lang="tr-TR" sz="2400" dirty="0"/>
          </a:p>
          <a:p>
            <a:pPr algn="just">
              <a:buNone/>
            </a:pPr>
            <a:endParaRPr lang="tr-TR" sz="2400"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82</a:t>
            </a:fld>
            <a:endParaRPr lang="tr-TR"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fontScale="90000"/>
          </a:bodyPr>
          <a:lstStyle/>
          <a:p>
            <a:r>
              <a:rPr lang="tr-TR" sz="4900" b="1" dirty="0">
                <a:solidFill>
                  <a:srgbClr val="FF0000"/>
                </a:solidFill>
              </a:rPr>
              <a:t>GİZLİLİK DERECELİ BELGELER</a:t>
            </a:r>
            <a:r>
              <a:rPr lang="tr-TR" sz="2400" b="1" dirty="0">
                <a:solidFill>
                  <a:srgbClr val="FF0000"/>
                </a:solidFill>
              </a:rPr>
              <a:t/>
            </a:r>
            <a:br>
              <a:rPr lang="tr-TR" sz="2400" b="1" dirty="0">
                <a:solidFill>
                  <a:srgbClr val="FF0000"/>
                </a:solidFill>
              </a:rPr>
            </a:br>
            <a:endParaRPr lang="tr-TR" sz="2400" b="1" dirty="0">
              <a:solidFill>
                <a:srgbClr val="FF0000"/>
              </a:solidFill>
            </a:endParaRPr>
          </a:p>
        </p:txBody>
      </p:sp>
      <p:sp>
        <p:nvSpPr>
          <p:cNvPr id="7" name="6 İçerik Yer Tutucusu"/>
          <p:cNvSpPr>
            <a:spLocks noGrp="1"/>
          </p:cNvSpPr>
          <p:nvPr>
            <p:ph idx="1"/>
          </p:nvPr>
        </p:nvSpPr>
        <p:spPr/>
        <p:txBody>
          <a:bodyPr>
            <a:normAutofit/>
          </a:bodyPr>
          <a:lstStyle/>
          <a:p>
            <a:pPr algn="just"/>
            <a:endParaRPr lang="tr-TR" sz="2400" dirty="0"/>
          </a:p>
          <a:p>
            <a:pPr algn="just">
              <a:buNone/>
            </a:pPr>
            <a:endParaRPr lang="tr-TR" sz="2400" b="1" dirty="0"/>
          </a:p>
          <a:p>
            <a:pPr algn="just">
              <a:buNone/>
            </a:pPr>
            <a:endParaRPr lang="tr-TR" sz="2400" b="1" dirty="0"/>
          </a:p>
          <a:p>
            <a:pPr algn="just">
              <a:buNone/>
            </a:pPr>
            <a:endParaRPr lang="tr-TR" sz="2400"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83</a:t>
            </a:fld>
            <a:endParaRPr lang="tr-TR"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graphicFrame>
        <p:nvGraphicFramePr>
          <p:cNvPr id="11" name="9 Diyagram"/>
          <p:cNvGraphicFramePr/>
          <p:nvPr/>
        </p:nvGraphicFramePr>
        <p:xfrm>
          <a:off x="808794" y="1428736"/>
          <a:ext cx="10858576" cy="470924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GİZLİLİK DERECELİ BELGELER</a:t>
            </a:r>
            <a:endParaRPr lang="tr-TR" sz="2400" b="1" dirty="0">
              <a:solidFill>
                <a:srgbClr val="FF0000"/>
              </a:solidFill>
            </a:endParaRPr>
          </a:p>
        </p:txBody>
      </p:sp>
      <p:sp>
        <p:nvSpPr>
          <p:cNvPr id="7" name="6 İçerik Yer Tutucusu"/>
          <p:cNvSpPr>
            <a:spLocks noGrp="1"/>
          </p:cNvSpPr>
          <p:nvPr>
            <p:ph idx="1"/>
          </p:nvPr>
        </p:nvSpPr>
        <p:spPr>
          <a:xfrm>
            <a:off x="609521" y="1600201"/>
            <a:ext cx="9194193" cy="4525963"/>
          </a:xfrm>
        </p:spPr>
        <p:txBody>
          <a:bodyPr>
            <a:normAutofit fontScale="92500" lnSpcReduction="10000"/>
          </a:bodyPr>
          <a:lstStyle/>
          <a:p>
            <a:pPr algn="just"/>
            <a:r>
              <a:rPr lang="tr-TR" sz="2800" dirty="0"/>
              <a:t>Gizli, özel ve hizmete özel evrakların derecesi, </a:t>
            </a:r>
            <a:r>
              <a:rPr lang="tr-TR" sz="2800" i="1" u="sng" dirty="0"/>
              <a:t>yazıyı hazırlayan memur tarafından tayin edilir </a:t>
            </a:r>
            <a:r>
              <a:rPr lang="tr-TR" sz="2800" dirty="0" smtClean="0"/>
              <a:t> </a:t>
            </a:r>
          </a:p>
          <a:p>
            <a:pPr marL="0" indent="0" algn="just">
              <a:buNone/>
            </a:pPr>
            <a:r>
              <a:rPr lang="tr-TR" sz="2800" dirty="0"/>
              <a:t>	</a:t>
            </a:r>
            <a:r>
              <a:rPr lang="tr-TR" sz="2800" b="1" dirty="0"/>
              <a:t>G</a:t>
            </a:r>
            <a:r>
              <a:rPr lang="tr-TR" sz="2800" b="1" dirty="0" smtClean="0"/>
              <a:t>izli </a:t>
            </a:r>
            <a:r>
              <a:rPr lang="tr-TR" sz="2800" b="1" dirty="0"/>
              <a:t>ve özel evraklar kilitli çelik dolaplarda, </a:t>
            </a:r>
            <a:endParaRPr lang="tr-TR" sz="2800" b="1" dirty="0" smtClean="0"/>
          </a:p>
          <a:p>
            <a:pPr marL="0" indent="0" algn="just">
              <a:buNone/>
            </a:pPr>
            <a:r>
              <a:rPr lang="tr-TR" sz="2800" b="1" dirty="0" smtClean="0"/>
              <a:t>	Hizmete </a:t>
            </a:r>
            <a:r>
              <a:rPr lang="tr-TR" sz="2800" b="1" dirty="0"/>
              <a:t>özel evraklar ise masa gözlerinde kilitli olmak şartıyla muhafaza edilir</a:t>
            </a:r>
          </a:p>
          <a:p>
            <a:pPr algn="just"/>
            <a:endParaRPr lang="tr-TR" sz="2800" dirty="0"/>
          </a:p>
          <a:p>
            <a:pPr algn="just"/>
            <a:r>
              <a:rPr lang="tr-TR" sz="2800" dirty="0"/>
              <a:t>Bu gizlilik dereceli sınıflandırmaya girmeyen belgelerin/yazıların mezkür sınıflandırmalara dahil </a:t>
            </a:r>
            <a:r>
              <a:rPr lang="tr-TR" sz="2800" dirty="0" smtClean="0"/>
              <a:t>edilir</a:t>
            </a:r>
            <a:endParaRPr lang="tr-TR" sz="2800" dirty="0"/>
          </a:p>
          <a:p>
            <a:pPr algn="just">
              <a:buNone/>
            </a:pPr>
            <a:endParaRPr lang="tr-TR" sz="2800" dirty="0"/>
          </a:p>
          <a:p>
            <a:pPr algn="just"/>
            <a:r>
              <a:rPr lang="tr-TR" sz="2800" dirty="0"/>
              <a:t>Gizlilik dereceli belgelerin/yazıların da uygun gizlilik derecesi verilerek </a:t>
            </a:r>
            <a:r>
              <a:rPr lang="tr-TR" sz="2800" dirty="0" smtClean="0"/>
              <a:t>gönderilmesi zorunludur.</a:t>
            </a:r>
            <a:endParaRPr lang="tr-TR" sz="2800" dirty="0"/>
          </a:p>
          <a:p>
            <a:pPr algn="just">
              <a:buNone/>
            </a:pPr>
            <a:endParaRPr lang="tr-TR" sz="2800" dirty="0"/>
          </a:p>
          <a:p>
            <a:pPr algn="just"/>
            <a:endParaRPr lang="tr-TR" sz="2400" dirty="0"/>
          </a:p>
          <a:p>
            <a:pPr lvl="1">
              <a:buNone/>
            </a:pPr>
            <a:endParaRPr lang="tr-TR" sz="2400"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84</a:t>
            </a:fld>
            <a:endParaRPr lang="tr-TR"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pic>
        <p:nvPicPr>
          <p:cNvPr id="1026" name="Picture 2" descr="elirtilmemiş"/>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803714" y="2132856"/>
            <a:ext cx="1792756" cy="23305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GİZLİLİK DERECELİ BELGELER</a:t>
            </a:r>
            <a:endParaRPr lang="tr-TR" sz="2400" b="1" dirty="0">
              <a:solidFill>
                <a:srgbClr val="FF0000"/>
              </a:solidFill>
            </a:endParaRPr>
          </a:p>
        </p:txBody>
      </p:sp>
      <p:sp>
        <p:nvSpPr>
          <p:cNvPr id="7" name="6 İçerik Yer Tutucusu"/>
          <p:cNvSpPr>
            <a:spLocks noGrp="1"/>
          </p:cNvSpPr>
          <p:nvPr>
            <p:ph idx="1"/>
          </p:nvPr>
        </p:nvSpPr>
        <p:spPr>
          <a:xfrm>
            <a:off x="609521" y="1417639"/>
            <a:ext cx="10971372" cy="4708525"/>
          </a:xfrm>
        </p:spPr>
        <p:txBody>
          <a:bodyPr>
            <a:normAutofit fontScale="92500" lnSpcReduction="10000"/>
          </a:bodyPr>
          <a:lstStyle/>
          <a:p>
            <a:pPr>
              <a:buClrTx/>
              <a:buFont typeface="Wingdings" panose="05000000000000000000" pitchFamily="2" charset="2"/>
              <a:buChar char="§"/>
            </a:pPr>
            <a:r>
              <a:rPr lang="tr-TR" sz="2400" dirty="0"/>
              <a:t>Yazı gizlilik derecesi taşıyorsa, gizlilik derecesi belgenin üst ve alt ortasına büyük harflerle kırmızı renkli olarak belirtilir.</a:t>
            </a:r>
          </a:p>
          <a:p>
            <a:pPr>
              <a:buFont typeface="Wingdings" panose="05000000000000000000" pitchFamily="2" charset="2"/>
              <a:buChar char="§"/>
            </a:pPr>
            <a:r>
              <a:rPr lang="en-US" sz="2400" dirty="0" smtClean="0"/>
              <a:t>G</a:t>
            </a:r>
            <a:r>
              <a:rPr lang="tr-TR" sz="2400" dirty="0"/>
              <a:t>izli yazılar çift zarfla gönderilir. </a:t>
            </a:r>
          </a:p>
          <a:p>
            <a:pPr marL="892175">
              <a:buFont typeface="Wingdings" panose="05000000000000000000" pitchFamily="2" charset="2"/>
              <a:buChar char="§"/>
            </a:pPr>
            <a:r>
              <a:rPr lang="tr-TR" sz="2400" dirty="0"/>
              <a:t>Yazı içteki zarfa konu</a:t>
            </a:r>
            <a:r>
              <a:rPr lang="en-US" sz="2400" dirty="0" err="1"/>
              <a:t>lu</a:t>
            </a:r>
            <a:r>
              <a:rPr lang="tr-TR" sz="2400" dirty="0"/>
              <a:t>r, </a:t>
            </a:r>
          </a:p>
          <a:p>
            <a:pPr marL="892175">
              <a:buFont typeface="Wingdings" panose="05000000000000000000" pitchFamily="2" charset="2"/>
              <a:buChar char="§"/>
            </a:pPr>
            <a:r>
              <a:rPr lang="tr-TR" sz="2400" dirty="0"/>
              <a:t>İ</a:t>
            </a:r>
            <a:r>
              <a:rPr lang="tr-TR" sz="2400" dirty="0" smtClean="0"/>
              <a:t>ç </a:t>
            </a:r>
            <a:r>
              <a:rPr lang="tr-TR" sz="2400" dirty="0"/>
              <a:t>zarfın üst ve alt ortasına gizlilik derecesini gösteren kaşe basılır, </a:t>
            </a:r>
          </a:p>
          <a:p>
            <a:pPr marL="892175">
              <a:buFont typeface="Wingdings" panose="05000000000000000000" pitchFamily="2" charset="2"/>
              <a:buChar char="§"/>
            </a:pPr>
            <a:r>
              <a:rPr lang="tr-TR" sz="2400" dirty="0"/>
              <a:t>İç zarfın kapanma noktasına yazıyı hazırlayan kişinin parafı atılır, </a:t>
            </a:r>
          </a:p>
          <a:p>
            <a:pPr marL="892175">
              <a:buFont typeface="Wingdings" panose="05000000000000000000" pitchFamily="2" charset="2"/>
              <a:buChar char="§"/>
            </a:pPr>
            <a:r>
              <a:rPr lang="tr-TR" sz="2400" dirty="0"/>
              <a:t>Parafın üzerine saydam bant yapıştırılır,</a:t>
            </a:r>
          </a:p>
          <a:p>
            <a:pPr marL="892175">
              <a:buFont typeface="Wingdings" panose="05000000000000000000" pitchFamily="2" charset="2"/>
              <a:buChar char="§"/>
            </a:pPr>
            <a:r>
              <a:rPr lang="tr-TR" sz="2400" dirty="0"/>
              <a:t>İç zarf evrak senediyle birlikte dış zarfın içine konulur</a:t>
            </a:r>
            <a:r>
              <a:rPr lang="en-US" sz="2400" dirty="0"/>
              <a:t>,</a:t>
            </a:r>
            <a:endParaRPr lang="tr-TR" sz="2400" dirty="0"/>
          </a:p>
          <a:p>
            <a:pPr marL="892175">
              <a:buFont typeface="Wingdings" panose="05000000000000000000" pitchFamily="2" charset="2"/>
              <a:buChar char="§"/>
            </a:pPr>
            <a:r>
              <a:rPr lang="tr-TR" sz="2400" dirty="0"/>
              <a:t>Dış zarfın üzerine, normal yazılarda olduğu gibi muhatap idarenin adı ve evrak numarası yazılır.</a:t>
            </a:r>
          </a:p>
          <a:p>
            <a:pPr>
              <a:buFont typeface="Wingdings" panose="05000000000000000000" pitchFamily="2" charset="2"/>
              <a:buChar char="§"/>
            </a:pPr>
            <a:r>
              <a:rPr lang="tr-TR" sz="2400" dirty="0"/>
              <a:t>Muhatap idaredeki görevli, dış zarfı açıp iç zarfın üzerindeki “</a:t>
            </a:r>
            <a:r>
              <a:rPr lang="en-US" sz="2400" dirty="0" err="1"/>
              <a:t>Gizlilik</a:t>
            </a:r>
            <a:r>
              <a:rPr lang="tr-TR" sz="2400" dirty="0"/>
              <a:t>" ibaresini gördüğünde</a:t>
            </a:r>
            <a:r>
              <a:rPr lang="en-US" sz="2400" dirty="0"/>
              <a:t> </a:t>
            </a:r>
            <a:r>
              <a:rPr lang="tr-TR" sz="2400" dirty="0"/>
              <a:t>evrak senedini imzalayarak bir nüshasını gönderen makama iade eder</a:t>
            </a:r>
            <a:r>
              <a:rPr lang="en-US" sz="2400" dirty="0"/>
              <a:t> </a:t>
            </a:r>
            <a:r>
              <a:rPr lang="en-US" sz="2400" dirty="0" err="1"/>
              <a:t>ve</a:t>
            </a:r>
            <a:r>
              <a:rPr lang="en-US" sz="2400" dirty="0"/>
              <a:t> </a:t>
            </a:r>
            <a:r>
              <a:rPr lang="tr-TR" sz="2400" dirty="0"/>
              <a:t>zarfı açmadan yetkili makama sunar</a:t>
            </a:r>
            <a:r>
              <a:rPr lang="tr-TR" sz="2400" dirty="0" smtClean="0"/>
              <a:t>.</a:t>
            </a:r>
            <a:endParaRPr lang="tr-TR" sz="2400" dirty="0"/>
          </a:p>
          <a:p>
            <a:pPr lvl="1">
              <a:buNone/>
            </a:pPr>
            <a:endParaRPr lang="tr-TR" sz="2400"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85</a:t>
            </a:fld>
            <a:endParaRPr lang="tr-TR"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Tree>
    <p:extLst>
      <p:ext uri="{BB962C8B-B14F-4D97-AF65-F5344CB8AC3E}">
        <p14:creationId xmlns:p14="http://schemas.microsoft.com/office/powerpoint/2010/main" val="1560438396"/>
      </p:ext>
    </p:extLst>
  </p:cSld>
  <p:clrMapOvr>
    <a:masterClrMapping/>
  </p:clrMapOvr>
  <p:transition spd="slow">
    <p:push dir="u"/>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SÜRELİ YAZIŞMALAR</a:t>
            </a:r>
            <a:endParaRPr lang="tr-TR" sz="2400" b="1" dirty="0">
              <a:solidFill>
                <a:srgbClr val="FF0000"/>
              </a:solidFill>
            </a:endParaRPr>
          </a:p>
        </p:txBody>
      </p:sp>
      <p:sp>
        <p:nvSpPr>
          <p:cNvPr id="7" name="6 İçerik Yer Tutucusu"/>
          <p:cNvSpPr>
            <a:spLocks noGrp="1"/>
          </p:cNvSpPr>
          <p:nvPr>
            <p:ph sz="half" idx="1"/>
          </p:nvPr>
        </p:nvSpPr>
        <p:spPr/>
        <p:txBody>
          <a:bodyPr>
            <a:noAutofit/>
          </a:bodyPr>
          <a:lstStyle/>
          <a:p>
            <a:pPr algn="just"/>
            <a:r>
              <a:rPr lang="tr-TR" sz="2000" dirty="0"/>
              <a:t>Süreli resmi yazışmalarda </a:t>
            </a:r>
            <a:r>
              <a:rPr lang="tr-TR" sz="2000" b="1" dirty="0">
                <a:solidFill>
                  <a:srgbClr val="FF0000"/>
                </a:solidFill>
              </a:rPr>
              <a:t>“ACELE” </a:t>
            </a:r>
            <a:r>
              <a:rPr lang="tr-TR" sz="2000" dirty="0"/>
              <a:t>veya </a:t>
            </a:r>
            <a:r>
              <a:rPr lang="tr-TR" sz="2000" b="1" dirty="0">
                <a:solidFill>
                  <a:srgbClr val="FF0000"/>
                </a:solidFill>
              </a:rPr>
              <a:t>“GÜNLÜDÜR” </a:t>
            </a:r>
            <a:r>
              <a:rPr lang="tr-TR" sz="2000" dirty="0"/>
              <a:t>ibaresine yer verilir</a:t>
            </a:r>
          </a:p>
          <a:p>
            <a:pPr marL="0" indent="0" algn="just">
              <a:buNone/>
            </a:pPr>
            <a:endParaRPr lang="tr-TR" sz="2000" dirty="0"/>
          </a:p>
          <a:p>
            <a:pPr algn="just"/>
            <a:r>
              <a:rPr lang="tr-TR" sz="2000" dirty="0"/>
              <a:t> “GÜNLÜDÜR” ibaresi taşıyan belgelere cevap verilmesi gereken </a:t>
            </a:r>
            <a:r>
              <a:rPr lang="tr-TR" sz="2000" dirty="0">
                <a:solidFill>
                  <a:srgbClr val="FF0000"/>
                </a:solidFill>
              </a:rPr>
              <a:t>süre ya da tarih metin içinde</a:t>
            </a:r>
            <a:r>
              <a:rPr lang="tr-TR" sz="2000" dirty="0"/>
              <a:t> belirtilir</a:t>
            </a:r>
          </a:p>
          <a:p>
            <a:pPr algn="just">
              <a:buNone/>
            </a:pPr>
            <a:endParaRPr lang="tr-TR" sz="2000" dirty="0"/>
          </a:p>
          <a:p>
            <a:pPr algn="just"/>
            <a:r>
              <a:rPr lang="tr-TR" sz="2000" dirty="0"/>
              <a:t>Süreli belgelerde “ACELE” veya “GÜNLÜDÜR” ibaresi yazı alanının </a:t>
            </a:r>
            <a:r>
              <a:rPr lang="tr-TR" sz="2000" dirty="0">
                <a:solidFill>
                  <a:srgbClr val="FF0000"/>
                </a:solidFill>
              </a:rPr>
              <a:t>sağ üst köşesinde kırmızı renkli olarak belirtilir</a:t>
            </a:r>
          </a:p>
          <a:p>
            <a:pPr algn="just"/>
            <a:endParaRPr lang="tr-TR" sz="2400" dirty="0"/>
          </a:p>
          <a:p>
            <a:pPr algn="just"/>
            <a:endParaRPr lang="tr-TR" sz="2400" dirty="0"/>
          </a:p>
        </p:txBody>
      </p:sp>
      <p:pic>
        <p:nvPicPr>
          <p:cNvPr id="9" name="8 İçerik Yer Tutucusu" descr="acele.png"/>
          <p:cNvPicPr>
            <a:picLocks noGrp="1" noChangeAspect="1"/>
          </p:cNvPicPr>
          <p:nvPr>
            <p:ph sz="half" idx="2"/>
          </p:nvPr>
        </p:nvPicPr>
        <p:blipFill>
          <a:blip r:embed="rId4"/>
          <a:stretch>
            <a:fillRect/>
          </a:stretch>
        </p:blipFill>
        <p:spPr>
          <a:xfrm>
            <a:off x="6599262" y="1268760"/>
            <a:ext cx="4850083" cy="1857388"/>
          </a:xfrm>
          <a:prstGeom prst="rect">
            <a:avLst/>
          </a:prstGeom>
          <a:noFill/>
          <a:ln w="28575">
            <a:solidFill>
              <a:srgbClr val="FF0000"/>
            </a:solidFill>
          </a:ln>
        </p:spPr>
      </p:pic>
      <p:pic>
        <p:nvPicPr>
          <p:cNvPr id="1026" name="Picture 2" descr="C:\Users\selda.sayin\Desktop\günlüdür.png"/>
          <p:cNvPicPr>
            <a:picLocks noChangeAspect="1" noChangeArrowheads="1"/>
          </p:cNvPicPr>
          <p:nvPr/>
        </p:nvPicPr>
        <p:blipFill>
          <a:blip r:embed="rId5"/>
          <a:srcRect/>
          <a:stretch>
            <a:fillRect/>
          </a:stretch>
        </p:blipFill>
        <p:spPr bwMode="auto">
          <a:xfrm>
            <a:off x="6599262" y="3776836"/>
            <a:ext cx="4826246" cy="1928827"/>
          </a:xfrm>
          <a:prstGeom prst="rect">
            <a:avLst/>
          </a:prstGeom>
          <a:noFill/>
          <a:ln w="28575">
            <a:solidFill>
              <a:srgbClr val="FF0000"/>
            </a:solidFill>
          </a:ln>
        </p:spPr>
      </p:pic>
      <p:sp>
        <p:nvSpPr>
          <p:cNvPr id="8" name="7 Slayt Numarası Yer Tutucusu"/>
          <p:cNvSpPr>
            <a:spLocks noGrp="1"/>
          </p:cNvSpPr>
          <p:nvPr>
            <p:ph type="sldNum" sz="quarter" idx="12"/>
          </p:nvPr>
        </p:nvSpPr>
        <p:spPr/>
        <p:txBody>
          <a:bodyPr/>
          <a:lstStyle/>
          <a:p>
            <a:fld id="{216F07E3-2268-4DE3-9351-58CC78963B01}" type="slidenum">
              <a:rPr lang="tr-TR" smtClean="0"/>
              <a:pPr/>
              <a:t>86</a:t>
            </a:fld>
            <a:endParaRPr lang="tr-TR" dirty="0"/>
          </a:p>
        </p:txBody>
      </p:sp>
      <p:sp>
        <p:nvSpPr>
          <p:cNvPr id="10" name="9 Altbilgi Yer Tutucusu"/>
          <p:cNvSpPr>
            <a:spLocks noGrp="1"/>
          </p:cNvSpPr>
          <p:nvPr>
            <p:ph type="ftr" sz="quarter" idx="11"/>
          </p:nvPr>
        </p:nvSpPr>
        <p:spPr/>
        <p:txBody>
          <a:bodyPr/>
          <a:lstStyle/>
          <a:p>
            <a:r>
              <a:rPr lang="tr-TR"/>
              <a:t>Personel Hizmetleri Başkanlığı</a:t>
            </a:r>
            <a:endParaRPr lang="tr-TR" dirty="0"/>
          </a:p>
        </p:txBody>
      </p:sp>
      <p:sp>
        <p:nvSpPr>
          <p:cNvPr id="2" name="Metin kutusu 1"/>
          <p:cNvSpPr txBox="1"/>
          <p:nvPr/>
        </p:nvSpPr>
        <p:spPr>
          <a:xfrm>
            <a:off x="10758743" y="2411760"/>
            <a:ext cx="1224136" cy="461665"/>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r>
              <a:rPr lang="tr-TR" b="1">
                <a:solidFill>
                  <a:srgbClr val="FF0000"/>
                </a:solidFill>
              </a:rPr>
              <a:t>“ACELE”</a:t>
            </a:r>
            <a:endParaRPr lang="tr-TR"/>
          </a:p>
        </p:txBody>
      </p:sp>
      <p:sp>
        <p:nvSpPr>
          <p:cNvPr id="11" name="Metin kutusu 10"/>
          <p:cNvSpPr txBox="1"/>
          <p:nvPr/>
        </p:nvSpPr>
        <p:spPr>
          <a:xfrm>
            <a:off x="10141052" y="4900565"/>
            <a:ext cx="1933759" cy="461665"/>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r>
              <a:rPr lang="tr-TR" b="1">
                <a:solidFill>
                  <a:srgbClr val="FF0000"/>
                </a:solidFill>
              </a:rPr>
              <a:t>“GÜNLÜDÜR”</a:t>
            </a:r>
            <a:endParaRPr lang="tr-TR" dirty="0"/>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SÜRELİ YAZIŞMALAR</a:t>
            </a:r>
          </a:p>
        </p:txBody>
      </p:sp>
      <p:sp>
        <p:nvSpPr>
          <p:cNvPr id="7" name="6 İçerik Yer Tutucusu"/>
          <p:cNvSpPr>
            <a:spLocks noGrp="1"/>
          </p:cNvSpPr>
          <p:nvPr>
            <p:ph idx="1"/>
          </p:nvPr>
        </p:nvSpPr>
        <p:spPr/>
        <p:txBody>
          <a:bodyPr>
            <a:noAutofit/>
          </a:bodyPr>
          <a:lstStyle/>
          <a:p>
            <a:pPr algn="just"/>
            <a:r>
              <a:rPr lang="tr-TR" sz="2400" b="1" dirty="0">
                <a:solidFill>
                  <a:srgbClr val="FF0000"/>
                </a:solidFill>
              </a:rPr>
              <a:t>“ACELE” </a:t>
            </a:r>
            <a:r>
              <a:rPr lang="tr-TR" sz="2400" dirty="0"/>
              <a:t>ibaresi taşıyan belgeye </a:t>
            </a:r>
            <a:r>
              <a:rPr lang="tr-TR" sz="2400" b="1" dirty="0">
                <a:solidFill>
                  <a:srgbClr val="FF0000"/>
                </a:solidFill>
              </a:rPr>
              <a:t>derhal ve süratle, </a:t>
            </a:r>
          </a:p>
          <a:p>
            <a:pPr algn="just"/>
            <a:endParaRPr lang="tr-TR" sz="2400" b="1" dirty="0">
              <a:solidFill>
                <a:srgbClr val="FF0000"/>
              </a:solidFill>
            </a:endParaRPr>
          </a:p>
          <a:p>
            <a:pPr algn="just"/>
            <a:r>
              <a:rPr lang="tr-TR" sz="2400" b="1" dirty="0">
                <a:solidFill>
                  <a:srgbClr val="FF0000"/>
                </a:solidFill>
              </a:rPr>
              <a:t>“GÜNLÜDÜR” </a:t>
            </a:r>
            <a:r>
              <a:rPr lang="tr-TR" sz="2400" dirty="0"/>
              <a:t>ibaresi taşıyan belgeye belgede </a:t>
            </a:r>
            <a:r>
              <a:rPr lang="tr-TR" sz="2400" b="1" dirty="0">
                <a:solidFill>
                  <a:srgbClr val="FF0000"/>
                </a:solidFill>
              </a:rPr>
              <a:t>belirtilen süre </a:t>
            </a:r>
            <a:r>
              <a:rPr lang="tr-TR" sz="2400" dirty="0"/>
              <a:t>içinde cevap verilir</a:t>
            </a:r>
          </a:p>
          <a:p>
            <a:pPr algn="just">
              <a:buNone/>
            </a:pPr>
            <a:endParaRPr lang="tr-TR" sz="2400" dirty="0"/>
          </a:p>
          <a:p>
            <a:pPr algn="just"/>
            <a:r>
              <a:rPr lang="tr-TR" sz="2400" dirty="0"/>
              <a:t>Elektronik ortamda hazırlanan süreli belgelerde “ACELE” veya “GÜNLÜDÜR” ibaresine belge üstverisinde de yer verilir</a:t>
            </a:r>
          </a:p>
          <a:p>
            <a:pPr marL="0" indent="0" algn="just">
              <a:buNone/>
            </a:pPr>
            <a:endParaRPr lang="tr-TR" sz="2400" dirty="0"/>
          </a:p>
          <a:p>
            <a:pPr algn="just"/>
            <a:r>
              <a:rPr lang="tr-TR" sz="2400" dirty="0"/>
              <a:t>Birden fazla sayfalı belgelerde “ACELE” veya “GÜNLÜDÜR” ibaresi sadece birinci sayfada belirtilir</a:t>
            </a:r>
          </a:p>
          <a:p>
            <a:endParaRPr lang="tr-TR" sz="2400"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87</a:t>
            </a:fld>
            <a:endParaRPr lang="tr-TR"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pic>
        <p:nvPicPr>
          <p:cNvPr id="23555" name="Picture 3" descr="C:\Users\selda.sayin\Desktop\selda resmi yazı sunum\Resmi Yazışma Resimler\Selda Hanım Ayıklama-13.jpg"/>
          <p:cNvPicPr>
            <a:picLocks noChangeAspect="1" noChangeArrowheads="1"/>
          </p:cNvPicPr>
          <p:nvPr/>
        </p:nvPicPr>
        <p:blipFill>
          <a:blip r:embed="rId5" cstate="print"/>
          <a:srcRect/>
          <a:stretch>
            <a:fillRect/>
          </a:stretch>
        </p:blipFill>
        <p:spPr bwMode="auto">
          <a:xfrm>
            <a:off x="9095602" y="1647826"/>
            <a:ext cx="2688117" cy="3736835"/>
          </a:xfrm>
          <a:prstGeom prst="rect">
            <a:avLst/>
          </a:prstGeom>
          <a:noFill/>
          <a:ln w="28575">
            <a:solidFill>
              <a:srgbClr val="FF0000"/>
            </a:solidFill>
          </a:ln>
        </p:spPr>
      </p:pic>
      <p:pic>
        <p:nvPicPr>
          <p:cNvPr id="23554" name="Picture 2" descr="C:\Users\selda.sayin\Desktop\selda resmi yazı sunum\Resmi Yazışma Resimler\Selda Hanım Ayıklama-12.jpg"/>
          <p:cNvPicPr>
            <a:picLocks noChangeAspect="1" noChangeArrowheads="1"/>
          </p:cNvPicPr>
          <p:nvPr/>
        </p:nvPicPr>
        <p:blipFill>
          <a:blip r:embed="rId6" cstate="print"/>
          <a:srcRect/>
          <a:stretch>
            <a:fillRect/>
          </a:stretch>
        </p:blipFill>
        <p:spPr bwMode="auto">
          <a:xfrm>
            <a:off x="6095206" y="1647826"/>
            <a:ext cx="2641257" cy="3710000"/>
          </a:xfrm>
          <a:prstGeom prst="rect">
            <a:avLst/>
          </a:prstGeom>
          <a:noFill/>
          <a:ln w="28575">
            <a:solidFill>
              <a:srgbClr val="FF0000"/>
            </a:solidFill>
          </a:ln>
        </p:spPr>
      </p:pic>
      <p:sp>
        <p:nvSpPr>
          <p:cNvPr id="6" name="5 Başlık"/>
          <p:cNvSpPr>
            <a:spLocks noGrp="1"/>
          </p:cNvSpPr>
          <p:nvPr>
            <p:ph type="title"/>
          </p:nvPr>
        </p:nvSpPr>
        <p:spPr/>
        <p:txBody>
          <a:bodyPr anchor="t">
            <a:normAutofit/>
          </a:bodyPr>
          <a:lstStyle/>
          <a:p>
            <a:r>
              <a:rPr lang="tr-TR" sz="4400" b="1" dirty="0">
                <a:solidFill>
                  <a:srgbClr val="FF0000"/>
                </a:solidFill>
              </a:rPr>
              <a:t>SAYFA NUMARASI</a:t>
            </a:r>
            <a:endParaRPr lang="tr-TR" sz="2400" b="1" dirty="0">
              <a:solidFill>
                <a:srgbClr val="FF0000"/>
              </a:solidFill>
            </a:endParaRPr>
          </a:p>
        </p:txBody>
      </p:sp>
      <p:sp>
        <p:nvSpPr>
          <p:cNvPr id="7" name="6 İçerik Yer Tutucusu"/>
          <p:cNvSpPr>
            <a:spLocks noGrp="1"/>
          </p:cNvSpPr>
          <p:nvPr>
            <p:ph sz="half" idx="1"/>
          </p:nvPr>
        </p:nvSpPr>
        <p:spPr/>
        <p:txBody>
          <a:bodyPr>
            <a:normAutofit/>
          </a:bodyPr>
          <a:lstStyle/>
          <a:p>
            <a:pPr algn="just"/>
            <a:r>
              <a:rPr lang="tr-TR" sz="2400" dirty="0"/>
              <a:t>Birden fazla sayfa tutan belgelere sayfa numarası verilir</a:t>
            </a:r>
          </a:p>
          <a:p>
            <a:pPr algn="just">
              <a:buNone/>
            </a:pPr>
            <a:endParaRPr lang="tr-TR" sz="2400" dirty="0"/>
          </a:p>
          <a:p>
            <a:pPr algn="just"/>
            <a:r>
              <a:rPr lang="tr-TR" sz="2400" dirty="0"/>
              <a:t>Sayfa numarası iletişim bilgilerinin altında ve sayfanın ortasında, toplam sayfa sayısının kaçıncısı olduğunu gösterecek şekilde belirtilir </a:t>
            </a:r>
          </a:p>
          <a:p>
            <a:pPr algn="just"/>
            <a:endParaRPr lang="tr-TR" sz="2400" dirty="0"/>
          </a:p>
          <a:p>
            <a:pPr marL="0" indent="0" algn="ctr">
              <a:buNone/>
            </a:pPr>
            <a:r>
              <a:rPr lang="tr-TR" sz="2400" b="1" dirty="0">
                <a:solidFill>
                  <a:srgbClr val="FF0000"/>
                </a:solidFill>
              </a:rPr>
              <a:t>Örnek: </a:t>
            </a:r>
            <a:r>
              <a:rPr lang="tr-TR" sz="2400" b="1" dirty="0" smtClean="0">
                <a:solidFill>
                  <a:srgbClr val="FF0000"/>
                </a:solidFill>
              </a:rPr>
              <a:t>1/3, </a:t>
            </a:r>
            <a:r>
              <a:rPr lang="tr-TR" sz="2400" b="1" dirty="0">
                <a:solidFill>
                  <a:srgbClr val="FF0000"/>
                </a:solidFill>
              </a:rPr>
              <a:t>2/3, 3/3</a:t>
            </a:r>
          </a:p>
          <a:p>
            <a:pPr lvl="1">
              <a:buNone/>
            </a:pPr>
            <a:endParaRPr lang="tr-TR" sz="2400" dirty="0"/>
          </a:p>
        </p:txBody>
      </p:sp>
      <p:sp>
        <p:nvSpPr>
          <p:cNvPr id="11" name="10 Altbilgi Yer Tutucusu"/>
          <p:cNvSpPr>
            <a:spLocks noGrp="1"/>
          </p:cNvSpPr>
          <p:nvPr>
            <p:ph type="ftr" sz="quarter" idx="11"/>
          </p:nvPr>
        </p:nvSpPr>
        <p:spPr/>
        <p:txBody>
          <a:bodyPr/>
          <a:lstStyle/>
          <a:p>
            <a:r>
              <a:rPr lang="tr-TR" dirty="0"/>
              <a:t>Personel Hizmetleri Başkanlığı</a:t>
            </a:r>
          </a:p>
        </p:txBody>
      </p:sp>
      <p:sp>
        <p:nvSpPr>
          <p:cNvPr id="10" name="9 Slayt Numarası Yer Tutucusu"/>
          <p:cNvSpPr>
            <a:spLocks noGrp="1"/>
          </p:cNvSpPr>
          <p:nvPr>
            <p:ph type="sldNum" sz="quarter" idx="12"/>
          </p:nvPr>
        </p:nvSpPr>
        <p:spPr/>
        <p:txBody>
          <a:bodyPr/>
          <a:lstStyle/>
          <a:p>
            <a:fld id="{216F07E3-2268-4DE3-9351-58CC78963B01}" type="slidenum">
              <a:rPr lang="tr-TR" smtClean="0"/>
              <a:pPr/>
              <a:t>88</a:t>
            </a:fld>
            <a:endParaRPr lang="tr-TR" dirty="0"/>
          </a:p>
        </p:txBody>
      </p:sp>
      <p:sp>
        <p:nvSpPr>
          <p:cNvPr id="12" name="11 Oval"/>
          <p:cNvSpPr/>
          <p:nvPr/>
        </p:nvSpPr>
        <p:spPr>
          <a:xfrm>
            <a:off x="7166776" y="5072074"/>
            <a:ext cx="619030" cy="50006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tr-TR" dirty="0"/>
          </a:p>
        </p:txBody>
      </p:sp>
      <p:sp>
        <p:nvSpPr>
          <p:cNvPr id="13" name="12 Oval"/>
          <p:cNvSpPr/>
          <p:nvPr/>
        </p:nvSpPr>
        <p:spPr>
          <a:xfrm>
            <a:off x="10167172" y="5143512"/>
            <a:ext cx="619030" cy="42862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tr-TR" dirty="0"/>
          </a:p>
        </p:txBody>
      </p:sp>
      <p:sp>
        <p:nvSpPr>
          <p:cNvPr id="14" name="13 Metin kutusu"/>
          <p:cNvSpPr txBox="1"/>
          <p:nvPr/>
        </p:nvSpPr>
        <p:spPr>
          <a:xfrm>
            <a:off x="6309520" y="5500702"/>
            <a:ext cx="714380" cy="461665"/>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r>
              <a:rPr lang="tr-TR" b="1" dirty="0" smtClean="0">
                <a:solidFill>
                  <a:srgbClr val="FF0000"/>
                </a:solidFill>
              </a:rPr>
              <a:t>1/2</a:t>
            </a:r>
            <a:endParaRPr lang="tr-TR" dirty="0"/>
          </a:p>
        </p:txBody>
      </p:sp>
      <p:sp>
        <p:nvSpPr>
          <p:cNvPr id="15" name="14 Metin kutusu"/>
          <p:cNvSpPr txBox="1"/>
          <p:nvPr/>
        </p:nvSpPr>
        <p:spPr>
          <a:xfrm>
            <a:off x="9309916" y="5500702"/>
            <a:ext cx="714380" cy="461665"/>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r>
              <a:rPr lang="tr-TR" b="1" dirty="0" smtClean="0">
                <a:solidFill>
                  <a:srgbClr val="FF0000"/>
                </a:solidFill>
              </a:rPr>
              <a:t>2/2</a:t>
            </a:r>
            <a:endParaRPr lang="tr-TR" dirty="0"/>
          </a:p>
        </p:txBody>
      </p:sp>
    </p:spTree>
    <p:extLst>
      <p:ext uri="{BB962C8B-B14F-4D97-AF65-F5344CB8AC3E}">
        <p14:creationId xmlns:p14="http://schemas.microsoft.com/office/powerpoint/2010/main" val="430862572"/>
      </p:ext>
    </p:extLst>
  </p:cSld>
  <p:clrMapOvr>
    <a:overrideClrMapping bg1="lt1" tx1="dk1" bg2="lt2" tx2="dk2" accent1="accent1" accent2="accent2" accent3="accent3" accent4="accent4" accent5="accent5" accent6="accent6" hlink="hlink" folHlink="folHlink"/>
  </p:clrMapOvr>
  <p:transition spd="slow">
    <p:push dir="u"/>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rmAutofit/>
          </a:bodyPr>
          <a:lstStyle/>
          <a:p>
            <a:r>
              <a:rPr lang="tr-TR" sz="4400" b="1" dirty="0">
                <a:solidFill>
                  <a:srgbClr val="FF0000"/>
                </a:solidFill>
              </a:rPr>
              <a:t>ÜST VERİ ELEMANLARI</a:t>
            </a:r>
            <a:endParaRPr lang="tr-TR" sz="2400" b="1" dirty="0">
              <a:solidFill>
                <a:srgbClr val="FF0000"/>
              </a:solidFill>
            </a:endParaRPr>
          </a:p>
        </p:txBody>
      </p:sp>
      <p:sp>
        <p:nvSpPr>
          <p:cNvPr id="7" name="6 İçerik Yer Tutucusu"/>
          <p:cNvSpPr>
            <a:spLocks noGrp="1"/>
          </p:cNvSpPr>
          <p:nvPr>
            <p:ph sz="half" idx="1"/>
          </p:nvPr>
        </p:nvSpPr>
        <p:spPr>
          <a:xfrm>
            <a:off x="609521" y="1417639"/>
            <a:ext cx="7415834" cy="4708525"/>
          </a:xfrm>
        </p:spPr>
        <p:txBody>
          <a:bodyPr>
            <a:noAutofit/>
          </a:bodyPr>
          <a:lstStyle/>
          <a:p>
            <a:pPr algn="just"/>
            <a:r>
              <a:rPr lang="tr-TR" sz="2400" dirty="0"/>
              <a:t>Güvenli elektronik imza kullanılarak hazırlanan belgeler için </a:t>
            </a:r>
            <a:r>
              <a:rPr lang="tr-TR" sz="2400" b="1" i="1" dirty="0"/>
              <a:t>ilgili mevzuatta </a:t>
            </a:r>
            <a:r>
              <a:rPr lang="tr-TR" sz="2400" dirty="0"/>
              <a:t>belirtilen standartlara uygun üstveri elemanları kullanılır</a:t>
            </a:r>
          </a:p>
          <a:p>
            <a:pPr algn="just"/>
            <a:endParaRPr lang="tr-TR" sz="2400" dirty="0"/>
          </a:p>
          <a:p>
            <a:pPr algn="just"/>
            <a:r>
              <a:rPr lang="tr-TR" sz="2400" dirty="0"/>
              <a:t>Elektronik belgelerin idareler arasında resmi yazışma kapsamında iletilmesi halinde </a:t>
            </a:r>
            <a:r>
              <a:rPr lang="tr-TR" sz="2400" b="1" i="1" dirty="0"/>
              <a:t>e-Yazışma Teknik Rehberinde</a:t>
            </a:r>
            <a:r>
              <a:rPr lang="tr-TR" sz="2400" dirty="0"/>
              <a:t> tanımlanan </a:t>
            </a:r>
            <a:r>
              <a:rPr lang="tr-TR" sz="2400" dirty="0" err="1"/>
              <a:t>üstveri</a:t>
            </a:r>
            <a:r>
              <a:rPr lang="tr-TR" sz="2400" dirty="0"/>
              <a:t> elemanları kullanılır</a:t>
            </a:r>
          </a:p>
          <a:p>
            <a:pPr algn="just">
              <a:buNone/>
            </a:pPr>
            <a:endParaRPr lang="tr-TR" sz="2400" dirty="0"/>
          </a:p>
          <a:p>
            <a:pPr algn="just"/>
            <a:r>
              <a:rPr lang="nn-NO" sz="2400" dirty="0"/>
              <a:t>İlgili mevzuatta belirtilen üstveri elemanlarına ilave olarak üstveri elemanı kullanılabilir</a:t>
            </a:r>
            <a:endParaRPr lang="tr-TR" sz="2400" dirty="0"/>
          </a:p>
          <a:p>
            <a:pPr algn="just">
              <a:buNone/>
            </a:pPr>
            <a:endParaRPr lang="tr-TR" sz="2400" dirty="0"/>
          </a:p>
          <a:p>
            <a:pPr algn="just">
              <a:buNone/>
            </a:pPr>
            <a:endParaRPr lang="tr-TR" sz="2400" dirty="0"/>
          </a:p>
        </p:txBody>
      </p:sp>
      <p:pic>
        <p:nvPicPr>
          <p:cNvPr id="5" name="İçerik Yer Tutucusu 4"/>
          <p:cNvPicPr>
            <a:picLocks noGrp="1" noChangeAspect="1"/>
          </p:cNvPicPr>
          <p:nvPr>
            <p:ph sz="half" idx="2"/>
          </p:nvPr>
        </p:nvPicPr>
        <p:blipFill>
          <a:blip r:embed="rId4"/>
          <a:stretch>
            <a:fillRect/>
          </a:stretch>
        </p:blipFill>
        <p:spPr>
          <a:xfrm>
            <a:off x="9100072" y="1181411"/>
            <a:ext cx="2273590" cy="4525963"/>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89</a:t>
            </a:fld>
            <a:endParaRPr lang="tr-TR" dirty="0"/>
          </a:p>
        </p:txBody>
      </p:sp>
      <p:sp>
        <p:nvSpPr>
          <p:cNvPr id="10" name="Metin kutusu 9"/>
          <p:cNvSpPr txBox="1"/>
          <p:nvPr/>
        </p:nvSpPr>
        <p:spPr>
          <a:xfrm>
            <a:off x="8215734" y="1181411"/>
            <a:ext cx="677108" cy="4619238"/>
          </a:xfrm>
          <a:prstGeom prst="rect">
            <a:avLst/>
          </a:prstGeom>
          <a:noFill/>
        </p:spPr>
        <p:txBody>
          <a:bodyPr vert="vert270" wrap="square" rtlCol="0">
            <a:spAutoFit/>
          </a:bodyPr>
          <a:lstStyle/>
          <a:p>
            <a:pPr algn="ctr"/>
            <a:r>
              <a:rPr lang="tr-TR" sz="1600" b="1" i="1" dirty="0">
                <a:solidFill>
                  <a:srgbClr val="FF0000"/>
                </a:solidFill>
              </a:rPr>
              <a:t>e-Yazışma Teknik Rehberinde</a:t>
            </a:r>
            <a:r>
              <a:rPr lang="tr-TR" sz="1600" dirty="0">
                <a:solidFill>
                  <a:srgbClr val="FF0000"/>
                </a:solidFill>
              </a:rPr>
              <a:t> tanımlanan </a:t>
            </a:r>
            <a:r>
              <a:rPr lang="tr-TR" sz="1600" dirty="0" err="1">
                <a:solidFill>
                  <a:srgbClr val="FF0000"/>
                </a:solidFill>
              </a:rPr>
              <a:t>üstveri</a:t>
            </a:r>
            <a:r>
              <a:rPr lang="tr-TR" sz="1600" dirty="0">
                <a:solidFill>
                  <a:srgbClr val="FF0000"/>
                </a:solidFill>
              </a:rPr>
              <a:t> elemanları</a:t>
            </a:r>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Autofit/>
          </a:bodyPr>
          <a:lstStyle/>
          <a:p>
            <a:r>
              <a:rPr lang="tr-TR" sz="4400" b="1" dirty="0">
                <a:solidFill>
                  <a:srgbClr val="FF0000"/>
                </a:solidFill>
              </a:rPr>
              <a:t>BELGENİN ÇOĞALTILMASI</a:t>
            </a:r>
          </a:p>
        </p:txBody>
      </p:sp>
      <p:sp>
        <p:nvSpPr>
          <p:cNvPr id="7" name="6 İçerik Yer Tutucusu"/>
          <p:cNvSpPr>
            <a:spLocks noGrp="1"/>
          </p:cNvSpPr>
          <p:nvPr>
            <p:ph sz="half" idx="1"/>
          </p:nvPr>
        </p:nvSpPr>
        <p:spPr>
          <a:xfrm>
            <a:off x="609521" y="1600201"/>
            <a:ext cx="7415834" cy="4525963"/>
          </a:xfrm>
        </p:spPr>
        <p:txBody>
          <a:bodyPr>
            <a:noAutofit/>
          </a:bodyPr>
          <a:lstStyle/>
          <a:p>
            <a:pPr algn="just"/>
            <a:r>
              <a:rPr lang="tr-TR" sz="3200" b="1" u="sng" dirty="0">
                <a:solidFill>
                  <a:srgbClr val="FF0000"/>
                </a:solidFill>
              </a:rPr>
              <a:t>Fiziksel ortamda </a:t>
            </a:r>
            <a:r>
              <a:rPr lang="tr-TR" sz="2400" dirty="0" smtClean="0"/>
              <a:t>hazırlanan </a:t>
            </a:r>
            <a:r>
              <a:rPr lang="tr-TR" sz="2400" dirty="0"/>
              <a:t>ve gizlilik derecesi taşımayan bir belgeden örnek çıkartılması halinde, örneğin uygun bir yerine </a:t>
            </a:r>
            <a:r>
              <a:rPr lang="tr-TR" sz="2400" b="1" dirty="0">
                <a:solidFill>
                  <a:srgbClr val="FF0000"/>
                </a:solidFill>
              </a:rPr>
              <a:t>“ASLI GİBİDİR”</a:t>
            </a:r>
            <a:r>
              <a:rPr lang="tr-TR" sz="2400" dirty="0">
                <a:solidFill>
                  <a:srgbClr val="FF0000"/>
                </a:solidFill>
              </a:rPr>
              <a:t> </a:t>
            </a:r>
            <a:r>
              <a:rPr lang="tr-TR" sz="2400" dirty="0"/>
              <a:t>ibaresi konulur</a:t>
            </a:r>
          </a:p>
          <a:p>
            <a:pPr algn="just">
              <a:buNone/>
            </a:pPr>
            <a:endParaRPr lang="tr-TR" sz="2400" dirty="0"/>
          </a:p>
          <a:p>
            <a:pPr algn="just"/>
            <a:r>
              <a:rPr lang="tr-TR" sz="2400" dirty="0"/>
              <a:t>İdarece yetkilendirilmiş görevli tarafından </a:t>
            </a:r>
            <a:r>
              <a:rPr lang="tr-TR" sz="2400" b="1" dirty="0">
                <a:solidFill>
                  <a:srgbClr val="FF0000"/>
                </a:solidFill>
              </a:rPr>
              <a:t>ad, soyadı, unvan ve tarih</a:t>
            </a:r>
            <a:r>
              <a:rPr lang="tr-TR" sz="2400" dirty="0"/>
              <a:t> belirtilmek suretiyle imzalanır</a:t>
            </a:r>
          </a:p>
          <a:p>
            <a:pPr algn="just">
              <a:buNone/>
            </a:pPr>
            <a:endParaRPr lang="tr-TR" sz="2400" dirty="0"/>
          </a:p>
          <a:p>
            <a:pPr algn="just"/>
            <a:r>
              <a:rPr lang="tr-TR" sz="2400" dirty="0"/>
              <a:t>Bu şekilde çoğaltılan belge, asıl belge gibi kabul edilir</a:t>
            </a:r>
          </a:p>
          <a:p>
            <a:pPr marL="0" indent="0" algn="just">
              <a:buNone/>
            </a:pPr>
            <a:endParaRPr lang="tr-TR" sz="2400"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90</a:t>
            </a:fld>
            <a:endParaRPr lang="tr-TR" dirty="0"/>
          </a:p>
        </p:txBody>
      </p:sp>
      <p:pic>
        <p:nvPicPr>
          <p:cNvPr id="11" name="İçerik Yer Tutucusu 10"/>
          <p:cNvPicPr>
            <a:picLocks noGrp="1" noChangeAspect="1"/>
          </p:cNvPicPr>
          <p:nvPr>
            <p:ph sz="half" idx="2"/>
          </p:nvPr>
        </p:nvPicPr>
        <p:blipFill>
          <a:blip r:embed="rId4">
            <a:extLst>
              <a:ext uri="{28A0092B-C50C-407E-A947-70E740481C1C}">
                <a14:useLocalDpi xmlns:a14="http://schemas.microsoft.com/office/drawing/2010/main" val="0"/>
              </a:ext>
            </a:extLst>
          </a:blip>
          <a:stretch>
            <a:fillRect/>
          </a:stretch>
        </p:blipFill>
        <p:spPr>
          <a:xfrm>
            <a:off x="8409068" y="2348880"/>
            <a:ext cx="3171825" cy="2286000"/>
          </a:xfrm>
          <a:prstGeom prst="rect">
            <a:avLst/>
          </a:prstGeom>
          <a:ln w="57150">
            <a:solidFill>
              <a:schemeClr val="tx2"/>
            </a:solidFill>
          </a:ln>
        </p:spPr>
      </p:pic>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Autofit/>
          </a:bodyPr>
          <a:lstStyle/>
          <a:p>
            <a:r>
              <a:rPr lang="tr-TR" sz="4400" b="1" dirty="0">
                <a:solidFill>
                  <a:srgbClr val="FF0000"/>
                </a:solidFill>
              </a:rPr>
              <a:t>BELGENİN ÇOĞALTILMASI </a:t>
            </a:r>
            <a:endParaRPr lang="tr-TR" sz="2400" b="1" dirty="0">
              <a:solidFill>
                <a:srgbClr val="FF0000"/>
              </a:solidFill>
            </a:endParaRPr>
          </a:p>
        </p:txBody>
      </p:sp>
      <p:sp>
        <p:nvSpPr>
          <p:cNvPr id="7" name="6 İçerik Yer Tutucusu"/>
          <p:cNvSpPr>
            <a:spLocks noGrp="1"/>
          </p:cNvSpPr>
          <p:nvPr>
            <p:ph idx="1"/>
          </p:nvPr>
        </p:nvSpPr>
        <p:spPr/>
        <p:txBody>
          <a:bodyPr>
            <a:noAutofit/>
          </a:bodyPr>
          <a:lstStyle/>
          <a:p>
            <a:pPr algn="just"/>
            <a:r>
              <a:rPr lang="tr-TR" sz="3200" b="1" u="sng" dirty="0"/>
              <a:t>Güvenli elektronik imza ile imzalanarak hazırlanmış </a:t>
            </a:r>
            <a:r>
              <a:rPr lang="tr-TR" sz="2800" dirty="0"/>
              <a:t>bir belgeden </a:t>
            </a:r>
            <a:r>
              <a:rPr lang="tr-TR" sz="2800" b="1" dirty="0">
                <a:solidFill>
                  <a:srgbClr val="FF0000"/>
                </a:solidFill>
              </a:rPr>
              <a:t>çıktı </a:t>
            </a:r>
            <a:r>
              <a:rPr lang="tr-TR" sz="2800" dirty="0"/>
              <a:t>alınmasına ihtiyaç duyulması halinde bu işlem sadece </a:t>
            </a:r>
            <a:r>
              <a:rPr lang="tr-TR" sz="2800" b="1" dirty="0">
                <a:solidFill>
                  <a:srgbClr val="FF0000"/>
                </a:solidFill>
              </a:rPr>
              <a:t>idarece yetkilendirilmiş görevli </a:t>
            </a:r>
            <a:r>
              <a:rPr lang="tr-TR" sz="2800" dirty="0"/>
              <a:t>tarafından gerçekleştirilir</a:t>
            </a:r>
          </a:p>
          <a:p>
            <a:pPr marL="0" indent="0" algn="just">
              <a:buNone/>
            </a:pPr>
            <a:endParaRPr lang="tr-TR" sz="2800" dirty="0"/>
          </a:p>
          <a:p>
            <a:pPr algn="just"/>
            <a:r>
              <a:rPr lang="tr-TR" sz="2800" dirty="0"/>
              <a:t>Çıktının uygun bir yerine </a:t>
            </a:r>
            <a:r>
              <a:rPr lang="tr-TR" sz="2800" b="1" dirty="0">
                <a:solidFill>
                  <a:srgbClr val="FF0000"/>
                </a:solidFill>
              </a:rPr>
              <a:t>“BELGENİN ASLI ELEKTRONİK İMZALIDIR” </a:t>
            </a:r>
            <a:r>
              <a:rPr lang="tr-TR" sz="2800" dirty="0"/>
              <a:t>ibaresi konulur</a:t>
            </a:r>
          </a:p>
          <a:p>
            <a:pPr marL="0" indent="0" algn="just">
              <a:buNone/>
            </a:pPr>
            <a:endParaRPr lang="tr-TR" sz="2800" dirty="0"/>
          </a:p>
          <a:p>
            <a:pPr algn="just"/>
            <a:r>
              <a:rPr lang="tr-TR" sz="2800" dirty="0"/>
              <a:t>Tarih ve sayı bilgileri EBYS aracılığı ile belge çıktısı üzerine </a:t>
            </a:r>
            <a:r>
              <a:rPr lang="tr-TR" sz="2800" dirty="0" smtClean="0"/>
              <a:t>yazdırılır</a:t>
            </a:r>
            <a:endParaRPr lang="tr-TR" sz="2800"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91</a:t>
            </a:fld>
            <a:endParaRPr lang="tr-TR"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Autofit/>
          </a:bodyPr>
          <a:lstStyle/>
          <a:p>
            <a:r>
              <a:rPr lang="tr-TR" sz="4400" b="1" dirty="0">
                <a:solidFill>
                  <a:srgbClr val="FF0000"/>
                </a:solidFill>
              </a:rPr>
              <a:t>BELGENİN ÇOĞALTILMASI </a:t>
            </a:r>
            <a:endParaRPr lang="tr-TR" sz="2400" b="1" dirty="0">
              <a:solidFill>
                <a:srgbClr val="FF0000"/>
              </a:solidFill>
            </a:endParaRPr>
          </a:p>
        </p:txBody>
      </p:sp>
      <p:sp>
        <p:nvSpPr>
          <p:cNvPr id="7" name="6 İçerik Yer Tutucusu"/>
          <p:cNvSpPr>
            <a:spLocks noGrp="1"/>
          </p:cNvSpPr>
          <p:nvPr>
            <p:ph idx="1"/>
          </p:nvPr>
        </p:nvSpPr>
        <p:spPr>
          <a:xfrm>
            <a:off x="609521" y="1600202"/>
            <a:ext cx="10971372" cy="3556990"/>
          </a:xfrm>
        </p:spPr>
        <p:txBody>
          <a:bodyPr>
            <a:normAutofit/>
          </a:bodyPr>
          <a:lstStyle/>
          <a:p>
            <a:pPr algn="just"/>
            <a:r>
              <a:rPr lang="tr-TR" sz="2800" dirty="0" smtClean="0"/>
              <a:t>Resmi Yazışma Kuralları Yönetmeliğin üçüncü bölümünde belirtilen </a:t>
            </a:r>
            <a:r>
              <a:rPr lang="tr-TR" sz="2800" b="1" dirty="0" smtClean="0"/>
              <a:t>unsurlara* (</a:t>
            </a:r>
            <a:r>
              <a:rPr lang="tr-TR" sz="2800" b="1" dirty="0"/>
              <a:t>B</a:t>
            </a:r>
            <a:r>
              <a:rPr lang="tr-TR" sz="2800" b="1" dirty="0" smtClean="0"/>
              <a:t>elgenin Bölümleri) </a:t>
            </a:r>
            <a:r>
              <a:rPr lang="tr-TR" sz="2800" dirty="0" smtClean="0"/>
              <a:t>çıktı </a:t>
            </a:r>
            <a:r>
              <a:rPr lang="tr-TR" sz="2800" dirty="0"/>
              <a:t>üzerinde yer verilememesi durumunda, çıktı üzerinde yer almayan unsurlara belgenin üstveri çıktısında yer </a:t>
            </a:r>
            <a:r>
              <a:rPr lang="tr-TR" sz="2800" dirty="0" smtClean="0"/>
              <a:t>verilir</a:t>
            </a:r>
          </a:p>
          <a:p>
            <a:pPr algn="just"/>
            <a:endParaRPr lang="tr-TR" sz="2400" dirty="0"/>
          </a:p>
          <a:p>
            <a:pPr marL="0" indent="0" algn="just">
              <a:buNone/>
            </a:pPr>
            <a:endParaRPr lang="tr-TR" sz="2400" dirty="0"/>
          </a:p>
          <a:p>
            <a:pPr algn="just"/>
            <a:endParaRPr lang="tr-TR" sz="2400"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92</a:t>
            </a:fld>
            <a:endParaRPr lang="tr-TR"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2" name="Metin kutusu 1"/>
          <p:cNvSpPr txBox="1"/>
          <p:nvPr/>
        </p:nvSpPr>
        <p:spPr>
          <a:xfrm>
            <a:off x="2638822" y="3817780"/>
            <a:ext cx="6097641" cy="1938992"/>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tr-TR" b="1" smtClean="0"/>
              <a:t>Belgenin Bölümleri</a:t>
            </a:r>
            <a:endParaRPr lang="tr-TR" i="1" smtClean="0"/>
          </a:p>
          <a:p>
            <a:pPr algn="ctr"/>
            <a:r>
              <a:rPr lang="tr-TR" i="1" dirty="0" smtClean="0"/>
              <a:t>*Yazı </a:t>
            </a:r>
            <a:r>
              <a:rPr lang="tr-TR" i="1" dirty="0"/>
              <a:t>alanı , Başlık , Sayı , Tarih, Konu, Muhatap, İlgi, Metin, Metnin son bölümü, İmza, Ek, Dağıtım, Olur, Paraf, Koordinasyon, İletişim bilgileri, Gizlilik derecesi, Süre, Sayfa </a:t>
            </a:r>
            <a:r>
              <a:rPr lang="tr-TR" i="1" dirty="0" smtClean="0"/>
              <a:t>numarası</a:t>
            </a:r>
            <a:endParaRPr lang="tr-TR" dirty="0"/>
          </a:p>
        </p:txBody>
      </p:sp>
    </p:spTree>
    <p:extLst>
      <p:ext uri="{BB962C8B-B14F-4D97-AF65-F5344CB8AC3E}">
        <p14:creationId xmlns:p14="http://schemas.microsoft.com/office/powerpoint/2010/main" val="216828882"/>
      </p:ext>
    </p:extLst>
  </p:cSld>
  <p:clrMapOvr>
    <a:masterClrMapping/>
  </p:clrMapOvr>
  <p:transition spd="slow">
    <p:push dir="u"/>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Autofit/>
          </a:bodyPr>
          <a:lstStyle/>
          <a:p>
            <a:r>
              <a:rPr lang="tr-TR" sz="4400" b="1" dirty="0">
                <a:solidFill>
                  <a:srgbClr val="FF0000"/>
                </a:solidFill>
              </a:rPr>
              <a:t>BELGENİN ÇOĞALTILMASI </a:t>
            </a:r>
            <a:endParaRPr lang="tr-TR" sz="2400" b="1" dirty="0">
              <a:solidFill>
                <a:srgbClr val="FF0000"/>
              </a:solidFill>
            </a:endParaRPr>
          </a:p>
        </p:txBody>
      </p:sp>
      <p:sp>
        <p:nvSpPr>
          <p:cNvPr id="7" name="6 İçerik Yer Tutucusu"/>
          <p:cNvSpPr>
            <a:spLocks noGrp="1"/>
          </p:cNvSpPr>
          <p:nvPr>
            <p:ph idx="1"/>
          </p:nvPr>
        </p:nvSpPr>
        <p:spPr>
          <a:xfrm>
            <a:off x="609521" y="1600202"/>
            <a:ext cx="10971372" cy="3556990"/>
          </a:xfrm>
        </p:spPr>
        <p:txBody>
          <a:bodyPr>
            <a:normAutofit lnSpcReduction="10000"/>
          </a:bodyPr>
          <a:lstStyle/>
          <a:p>
            <a:pPr algn="just"/>
            <a:r>
              <a:rPr lang="tr-TR" sz="2400" dirty="0" smtClean="0"/>
              <a:t>Hem </a:t>
            </a:r>
            <a:r>
              <a:rPr lang="tr-TR" sz="2400" dirty="0"/>
              <a:t>belge çıktısında hem de üstveri çıktısında tarih ve sayı bilgilerine yer verilerek bu çıktıların birbiriyle ilişkilendirilmesi sağlanır</a:t>
            </a:r>
          </a:p>
          <a:p>
            <a:pPr algn="just">
              <a:buNone/>
            </a:pPr>
            <a:endParaRPr lang="tr-TR" sz="2400" dirty="0"/>
          </a:p>
          <a:p>
            <a:pPr algn="just"/>
            <a:r>
              <a:rPr lang="tr-TR" sz="2400" dirty="0"/>
              <a:t>İlişkilendirmenin sağlanması amacıyla çıktılar üzerine herhangi bir ibarenin yazılması veya konulması durumunda yapılan ekleme idarece yetkilendirilmiş görevli tarafından paraflanır</a:t>
            </a:r>
          </a:p>
          <a:p>
            <a:pPr marL="0" indent="0" algn="just">
              <a:buNone/>
            </a:pPr>
            <a:endParaRPr lang="tr-TR" sz="2400" dirty="0"/>
          </a:p>
          <a:p>
            <a:pPr algn="just"/>
            <a:r>
              <a:rPr lang="tr-TR" sz="2400" dirty="0"/>
              <a:t>Çıktı, idarece yetkilendirilmiş görevlinin adı, soyadı ve unvanı belirtilmek suretiyle imzalanır. </a:t>
            </a:r>
          </a:p>
          <a:p>
            <a:pPr algn="just"/>
            <a:endParaRPr lang="tr-TR" sz="2400" dirty="0"/>
          </a:p>
          <a:p>
            <a:pPr algn="just"/>
            <a:endParaRPr lang="tr-TR" sz="2400"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93</a:t>
            </a:fld>
            <a:endParaRPr lang="tr-TR"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Autofit/>
          </a:bodyPr>
          <a:lstStyle/>
          <a:p>
            <a:r>
              <a:rPr lang="tr-TR" sz="4400" b="1" dirty="0">
                <a:solidFill>
                  <a:srgbClr val="FF0000"/>
                </a:solidFill>
              </a:rPr>
              <a:t>BELGENİN ÇOĞALTILMASI </a:t>
            </a:r>
          </a:p>
        </p:txBody>
      </p:sp>
      <p:sp>
        <p:nvSpPr>
          <p:cNvPr id="8" name="7 Slayt Numarası Yer Tutucusu"/>
          <p:cNvSpPr>
            <a:spLocks noGrp="1"/>
          </p:cNvSpPr>
          <p:nvPr>
            <p:ph type="sldNum" sz="quarter" idx="12"/>
          </p:nvPr>
        </p:nvSpPr>
        <p:spPr/>
        <p:txBody>
          <a:bodyPr/>
          <a:lstStyle/>
          <a:p>
            <a:fld id="{216F07E3-2268-4DE3-9351-58CC78963B01}" type="slidenum">
              <a:rPr lang="tr-TR" smtClean="0"/>
              <a:pPr/>
              <a:t>94</a:t>
            </a:fld>
            <a:endParaRPr lang="tr-TR"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10" name="9 Oval"/>
          <p:cNvSpPr/>
          <p:nvPr/>
        </p:nvSpPr>
        <p:spPr>
          <a:xfrm>
            <a:off x="982638" y="1417639"/>
            <a:ext cx="6912768" cy="4405022"/>
          </a:xfrm>
          <a:prstGeom prst="ellipse">
            <a:avLst/>
          </a:prstGeom>
          <a:noFill/>
          <a:ln w="127000" cap="flat" cmpd="tri">
            <a:solidFill>
              <a:srgbClr val="1FA824"/>
            </a:solidFill>
            <a:round/>
          </a:ln>
        </p:spPr>
        <p:style>
          <a:lnRef idx="2">
            <a:schemeClr val="accent2"/>
          </a:lnRef>
          <a:fillRef idx="1">
            <a:schemeClr val="lt1"/>
          </a:fillRef>
          <a:effectRef idx="0">
            <a:schemeClr val="accent2"/>
          </a:effectRef>
          <a:fontRef idx="minor">
            <a:schemeClr val="dk1"/>
          </a:fontRef>
        </p:style>
        <p:txBody>
          <a:bodyPr rtlCol="0" anchor="ctr"/>
          <a:lstStyle/>
          <a:p>
            <a:pPr algn="ctr"/>
            <a:r>
              <a:rPr lang="tr-TR" dirty="0"/>
              <a:t>Güvenli elektronik imza ile imzalanarak hazırlanmış belgelerin elektronik ortamda kaydedilmesi, gönderilmesi ve dosyalanarak saklanması </a:t>
            </a:r>
            <a:r>
              <a:rPr lang="tr-TR" dirty="0" smtClean="0"/>
              <a:t>esastır</a:t>
            </a:r>
          </a:p>
          <a:p>
            <a:pPr algn="ctr"/>
            <a:endParaRPr lang="tr-TR" dirty="0"/>
          </a:p>
          <a:p>
            <a:pPr algn="ctr"/>
            <a:r>
              <a:rPr lang="tr-TR" dirty="0"/>
              <a:t> Bu belgeler, zorunlu olmadıkça ayrıca çıktısı alınarak el yazısıyla atılan imza ile imzalanmaz ve fiziksel ortamda saklanmaz</a:t>
            </a:r>
          </a:p>
        </p:txBody>
      </p:sp>
      <p:pic>
        <p:nvPicPr>
          <p:cNvPr id="2050" name="Picture 2" descr="http://1.bp.blogspot.com/-N_uCPEn4BRc/ULeKXT8pbGI/AAAAAAAAAGE/APBWZFjt_ts/s1600/kagit-tasarruf-afis5.jpg"/>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25355" y="1124744"/>
            <a:ext cx="3447649" cy="46979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Autofit/>
          </a:bodyPr>
          <a:lstStyle/>
          <a:p>
            <a:r>
              <a:rPr lang="tr-TR" sz="4000" b="1" dirty="0">
                <a:solidFill>
                  <a:srgbClr val="FF0000"/>
                </a:solidFill>
              </a:rPr>
              <a:t>BELGENİN </a:t>
            </a:r>
            <a:r>
              <a:rPr lang="tr-TR" sz="4000" b="1" u="sng" dirty="0">
                <a:solidFill>
                  <a:srgbClr val="FF0000"/>
                </a:solidFill>
              </a:rPr>
              <a:t>FİZİKSEL</a:t>
            </a:r>
            <a:r>
              <a:rPr lang="tr-TR" sz="4000" b="1" dirty="0">
                <a:solidFill>
                  <a:srgbClr val="FF0000"/>
                </a:solidFill>
              </a:rPr>
              <a:t> </a:t>
            </a:r>
            <a:br>
              <a:rPr lang="tr-TR" sz="4000" b="1" dirty="0">
                <a:solidFill>
                  <a:srgbClr val="FF0000"/>
                </a:solidFill>
              </a:rPr>
            </a:br>
            <a:r>
              <a:rPr lang="tr-TR" sz="4000" b="1" dirty="0">
                <a:solidFill>
                  <a:srgbClr val="FF0000"/>
                </a:solidFill>
              </a:rPr>
              <a:t>ORTAMDA GÖNDERİLMESİ VE </a:t>
            </a:r>
            <a:r>
              <a:rPr lang="tr-TR" sz="4000" b="1" dirty="0" smtClean="0">
                <a:solidFill>
                  <a:srgbClr val="FF0000"/>
                </a:solidFill>
              </a:rPr>
              <a:t>ALINMASI </a:t>
            </a:r>
            <a:endParaRPr lang="tr-TR" sz="4000" b="1" dirty="0">
              <a:solidFill>
                <a:srgbClr val="FF0000"/>
              </a:solidFill>
            </a:endParaRPr>
          </a:p>
        </p:txBody>
      </p:sp>
      <p:sp>
        <p:nvSpPr>
          <p:cNvPr id="7" name="6 İçerik Yer Tutucusu"/>
          <p:cNvSpPr>
            <a:spLocks noGrp="1"/>
          </p:cNvSpPr>
          <p:nvPr>
            <p:ph sz="half" idx="1"/>
          </p:nvPr>
        </p:nvSpPr>
        <p:spPr/>
        <p:txBody>
          <a:bodyPr>
            <a:normAutofit fontScale="92500"/>
          </a:bodyPr>
          <a:lstStyle/>
          <a:p>
            <a:pPr algn="just"/>
            <a:r>
              <a:rPr lang="tr-TR" sz="2400" dirty="0"/>
              <a:t>Gizlilik derecesi taşımayan ve fiziksel ortamda gönderilen belgenin başlık bilgisi, ihtiyaç duyulması halinde gönderen idarenin adres bilgisi, belgenin tarihi ve sayısı zarfın sol üst köşesine; muhatabın adı ve ihtiyaç duyulması halinde adres bilgisi zarfın ortasına yazılır</a:t>
            </a:r>
          </a:p>
          <a:p>
            <a:pPr marL="0" indent="0" algn="just">
              <a:buNone/>
            </a:pPr>
            <a:endParaRPr lang="tr-TR" sz="2400" dirty="0"/>
          </a:p>
          <a:p>
            <a:pPr algn="just"/>
            <a:r>
              <a:rPr lang="tr-TR" sz="2400" dirty="0"/>
              <a:t>Varsa süre ve kişiye özel bilgisi </a:t>
            </a:r>
            <a:r>
              <a:rPr lang="tr-TR" sz="2400" b="1" dirty="0">
                <a:solidFill>
                  <a:srgbClr val="FF0000"/>
                </a:solidFill>
              </a:rPr>
              <a:t>(ACELE, GÜNLÜDÜR, KİŞİYE </a:t>
            </a:r>
            <a:r>
              <a:rPr lang="tr-TR" sz="2400" b="1" dirty="0" smtClean="0">
                <a:solidFill>
                  <a:srgbClr val="FF0000"/>
                </a:solidFill>
              </a:rPr>
              <a:t>ÖZEL) </a:t>
            </a:r>
            <a:r>
              <a:rPr lang="tr-TR" sz="2400" dirty="0" smtClean="0"/>
              <a:t>üstte </a:t>
            </a:r>
            <a:r>
              <a:rPr lang="tr-TR" sz="2400" dirty="0"/>
              <a:t>olmak üzere, zarfın sağ üst köşesinde kırmızı renkli büyük harflerle belirtilir</a:t>
            </a:r>
            <a:r>
              <a:rPr lang="tr-TR" sz="2400" u="sng" dirty="0">
                <a:solidFill>
                  <a:srgbClr val="FF0000"/>
                </a:solidFill>
              </a:rPr>
              <a:t> </a:t>
            </a:r>
          </a:p>
          <a:p>
            <a:pPr marL="0" indent="0" algn="just">
              <a:buNone/>
            </a:pPr>
            <a:endParaRPr lang="tr-TR" sz="2400" u="sng" dirty="0">
              <a:solidFill>
                <a:srgbClr val="FF0000"/>
              </a:solidFill>
            </a:endParaRPr>
          </a:p>
        </p:txBody>
      </p:sp>
      <p:pic>
        <p:nvPicPr>
          <p:cNvPr id="186370" name="Picture 2" descr="C:\Users\selda.sayin\Desktop\7.png"/>
          <p:cNvPicPr>
            <a:picLocks noGrp="1" noChangeAspect="1" noChangeArrowheads="1"/>
          </p:cNvPicPr>
          <p:nvPr>
            <p:ph sz="half" idx="2"/>
          </p:nvPr>
        </p:nvPicPr>
        <p:blipFill>
          <a:blip r:embed="rId4"/>
          <a:stretch>
            <a:fillRect/>
          </a:stretch>
        </p:blipFill>
        <p:spPr bwMode="auto">
          <a:xfrm>
            <a:off x="6116359" y="3104307"/>
            <a:ext cx="5384800" cy="2702611"/>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95</a:t>
            </a:fld>
            <a:endParaRPr lang="tr-TR" dirty="0"/>
          </a:p>
        </p:txBody>
      </p:sp>
      <p:pic>
        <p:nvPicPr>
          <p:cNvPr id="11" name="Picture 6" descr="ilekçe clip art ile ilgili görsel sonucu"/>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51590" y="-322664"/>
            <a:ext cx="2881907" cy="19557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Autofit/>
          </a:bodyPr>
          <a:lstStyle/>
          <a:p>
            <a:r>
              <a:rPr lang="tr-TR" sz="4000" b="1" dirty="0">
                <a:solidFill>
                  <a:srgbClr val="FF0000"/>
                </a:solidFill>
              </a:rPr>
              <a:t>BELGENİN </a:t>
            </a:r>
            <a:r>
              <a:rPr lang="tr-TR" sz="4000" b="1" u="sng" dirty="0">
                <a:solidFill>
                  <a:srgbClr val="FF0000"/>
                </a:solidFill>
              </a:rPr>
              <a:t>FİZİKSEL </a:t>
            </a:r>
            <a:r>
              <a:rPr lang="tr-TR" sz="4000" b="1" dirty="0">
                <a:solidFill>
                  <a:srgbClr val="FF0000"/>
                </a:solidFill>
              </a:rPr>
              <a:t/>
            </a:r>
            <a:br>
              <a:rPr lang="tr-TR" sz="4000" b="1" dirty="0">
                <a:solidFill>
                  <a:srgbClr val="FF0000"/>
                </a:solidFill>
              </a:rPr>
            </a:br>
            <a:r>
              <a:rPr lang="tr-TR" sz="4000" b="1" dirty="0">
                <a:solidFill>
                  <a:srgbClr val="FF0000"/>
                </a:solidFill>
              </a:rPr>
              <a:t>ORTAMDA GÖNDERİLMESİ VE ALINMASI </a:t>
            </a:r>
          </a:p>
        </p:txBody>
      </p:sp>
      <p:sp>
        <p:nvSpPr>
          <p:cNvPr id="7" name="6 İçerik Yer Tutucusu"/>
          <p:cNvSpPr>
            <a:spLocks noGrp="1"/>
          </p:cNvSpPr>
          <p:nvPr>
            <p:ph idx="1"/>
          </p:nvPr>
        </p:nvSpPr>
        <p:spPr/>
        <p:txBody>
          <a:bodyPr>
            <a:normAutofit/>
          </a:bodyPr>
          <a:lstStyle/>
          <a:p>
            <a:pPr algn="just"/>
            <a:r>
              <a:rPr lang="tr-TR" sz="2400" dirty="0"/>
              <a:t>Gizlilik dereceli belgelerin gerekli güvenlik tedbirleri alınarak fiziksel ortamda gönderilmesi esastır</a:t>
            </a:r>
          </a:p>
          <a:p>
            <a:pPr marL="0" indent="0" algn="just">
              <a:buNone/>
            </a:pPr>
            <a:endParaRPr lang="tr-TR" sz="2400" dirty="0"/>
          </a:p>
          <a:p>
            <a:pPr algn="just"/>
            <a:r>
              <a:rPr lang="tr-TR" sz="2400" dirty="0" smtClean="0"/>
              <a:t>İdareye </a:t>
            </a:r>
            <a:r>
              <a:rPr lang="tr-TR" sz="2400" dirty="0"/>
              <a:t>fiziksel ortamda gelen belge idare tarafından teslim alınır ve alındığı tarih ile belgeye ait </a:t>
            </a:r>
            <a:r>
              <a:rPr lang="tr-TR" sz="2400" dirty="0" err="1"/>
              <a:t>üstveriler</a:t>
            </a:r>
            <a:r>
              <a:rPr lang="tr-TR" sz="2400" dirty="0"/>
              <a:t> kaydedilir</a:t>
            </a:r>
          </a:p>
          <a:p>
            <a:pPr marL="0" indent="0" algn="just">
              <a:buNone/>
            </a:pPr>
            <a:endParaRPr lang="tr-TR" sz="2400" dirty="0"/>
          </a:p>
          <a:p>
            <a:pPr algn="just"/>
            <a:r>
              <a:rPr lang="tr-TR" sz="2400" dirty="0"/>
              <a:t>Gerekli görülmesi halinde güvenli elektronik imza ile gelen belge çıktı alınarak da işleme konulur</a:t>
            </a:r>
          </a:p>
          <a:p>
            <a:pPr algn="just"/>
            <a:endParaRPr lang="tr-TR" sz="2400" dirty="0"/>
          </a:p>
          <a:p>
            <a:pPr algn="just"/>
            <a:endParaRPr lang="tr-TR" sz="2400"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96</a:t>
            </a:fld>
            <a:endParaRPr lang="tr-TR"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pic>
        <p:nvPicPr>
          <p:cNvPr id="11" name="Picture 6" descr="ilekçe clip art ile ilgili görsel sonucu"/>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51590" y="-322664"/>
            <a:ext cx="2881907" cy="19557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Autofit/>
          </a:bodyPr>
          <a:lstStyle/>
          <a:p>
            <a:r>
              <a:rPr lang="tr-TR" sz="4000" b="1" dirty="0">
                <a:solidFill>
                  <a:srgbClr val="FF0000"/>
                </a:solidFill>
              </a:rPr>
              <a:t>BELGENİN </a:t>
            </a:r>
            <a:r>
              <a:rPr lang="tr-TR" sz="4000" b="1" u="sng" dirty="0">
                <a:solidFill>
                  <a:srgbClr val="FF0000"/>
                </a:solidFill>
              </a:rPr>
              <a:t>FİZİKSEL </a:t>
            </a:r>
            <a:r>
              <a:rPr lang="tr-TR" sz="4000" b="1" dirty="0">
                <a:solidFill>
                  <a:srgbClr val="FF0000"/>
                </a:solidFill>
              </a:rPr>
              <a:t/>
            </a:r>
            <a:br>
              <a:rPr lang="tr-TR" sz="4000" b="1" dirty="0">
                <a:solidFill>
                  <a:srgbClr val="FF0000"/>
                </a:solidFill>
              </a:rPr>
            </a:br>
            <a:r>
              <a:rPr lang="tr-TR" sz="4000" b="1" dirty="0">
                <a:solidFill>
                  <a:srgbClr val="FF0000"/>
                </a:solidFill>
              </a:rPr>
              <a:t>ORTAMDA GÖNDERİLMESİ VE ALINMASI </a:t>
            </a:r>
          </a:p>
        </p:txBody>
      </p:sp>
      <p:sp>
        <p:nvSpPr>
          <p:cNvPr id="7" name="6 İçerik Yer Tutucusu"/>
          <p:cNvSpPr>
            <a:spLocks noGrp="1"/>
          </p:cNvSpPr>
          <p:nvPr>
            <p:ph sz="half" idx="1"/>
          </p:nvPr>
        </p:nvSpPr>
        <p:spPr/>
        <p:txBody>
          <a:bodyPr>
            <a:normAutofit lnSpcReduction="10000"/>
          </a:bodyPr>
          <a:lstStyle/>
          <a:p>
            <a:pPr algn="just"/>
            <a:r>
              <a:rPr lang="tr-TR" sz="2400" dirty="0"/>
              <a:t>İdareler, fiziksel ortamda alınan belgeler için gelen evrak kaydında kullanacakları kaşede en az </a:t>
            </a:r>
            <a:endParaRPr lang="tr-TR" sz="2400" dirty="0" smtClean="0"/>
          </a:p>
          <a:p>
            <a:pPr algn="just"/>
            <a:endParaRPr lang="tr-TR" sz="2400" dirty="0" smtClean="0"/>
          </a:p>
          <a:p>
            <a:pPr marL="0" indent="0" algn="ctr">
              <a:buNone/>
            </a:pPr>
            <a:r>
              <a:rPr lang="tr-TR" sz="2400" i="1" u="sng" dirty="0" smtClean="0"/>
              <a:t>İdare Adı,  Belgenin Kayıt Sayısı, Belgenin Kayıt Tarihi, Belgenin Kayıt Saati ve Havale Edilecek Yer</a:t>
            </a:r>
          </a:p>
          <a:p>
            <a:pPr marL="0" indent="0" algn="ctr">
              <a:buNone/>
            </a:pPr>
            <a:endParaRPr lang="tr-TR" sz="2400" i="1" u="sng" dirty="0" smtClean="0"/>
          </a:p>
          <a:p>
            <a:pPr marL="0" indent="0" algn="r">
              <a:buNone/>
            </a:pPr>
            <a:r>
              <a:rPr lang="tr-TR" sz="2400" dirty="0" smtClean="0"/>
              <a:t>bilgilere </a:t>
            </a:r>
            <a:r>
              <a:rPr lang="tr-TR" sz="2400" dirty="0"/>
              <a:t>yer </a:t>
            </a:r>
            <a:r>
              <a:rPr lang="tr-TR" sz="2400" dirty="0" smtClean="0"/>
              <a:t>verirler</a:t>
            </a:r>
          </a:p>
          <a:p>
            <a:pPr marL="0" indent="0" algn="r">
              <a:buNone/>
            </a:pPr>
            <a:endParaRPr lang="tr-TR" sz="2400" dirty="0"/>
          </a:p>
          <a:p>
            <a:pPr algn="just"/>
            <a:r>
              <a:rPr lang="tr-TR" sz="2400" dirty="0"/>
              <a:t>Kaşe üst yazının ilk sayfasının ön veya arka yüzüne basılır. </a:t>
            </a:r>
          </a:p>
        </p:txBody>
      </p:sp>
      <p:sp>
        <p:nvSpPr>
          <p:cNvPr id="8" name="7 Slayt Numarası Yer Tutucusu"/>
          <p:cNvSpPr>
            <a:spLocks noGrp="1"/>
          </p:cNvSpPr>
          <p:nvPr>
            <p:ph type="sldNum" sz="quarter" idx="12"/>
          </p:nvPr>
        </p:nvSpPr>
        <p:spPr/>
        <p:txBody>
          <a:bodyPr/>
          <a:lstStyle/>
          <a:p>
            <a:fld id="{216F07E3-2268-4DE3-9351-58CC78963B01}" type="slidenum">
              <a:rPr lang="tr-TR" smtClean="0"/>
              <a:pPr/>
              <a:t>97</a:t>
            </a:fld>
            <a:endParaRPr lang="tr-TR"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pic>
        <p:nvPicPr>
          <p:cNvPr id="11" name="Picture 2" descr="C:\Users\selda.sayin\Desktop\selda resmi yazı sunum\Resmi Yazışma Resimler\Resmi Yazısma Resim-36.jpg"/>
          <p:cNvPicPr>
            <a:picLocks noGrp="1" noChangeAspect="1" noChangeArrowheads="1"/>
          </p:cNvPicPr>
          <p:nvPr>
            <p:ph sz="half" idx="2"/>
          </p:nvPr>
        </p:nvPicPr>
        <p:blipFill>
          <a:blip r:embed="rId4" cstate="print"/>
          <a:srcRect/>
          <a:stretch>
            <a:fillRect/>
          </a:stretch>
        </p:blipFill>
        <p:spPr bwMode="auto">
          <a:xfrm>
            <a:off x="6959302" y="1916832"/>
            <a:ext cx="4176464" cy="3440994"/>
          </a:xfrm>
          <a:prstGeom prst="rect">
            <a:avLst/>
          </a:prstGeom>
          <a:noFill/>
          <a:ln w="28575">
            <a:solidFill>
              <a:srgbClr val="FF0000"/>
            </a:solidFill>
          </a:ln>
        </p:spPr>
      </p:pic>
      <p:pic>
        <p:nvPicPr>
          <p:cNvPr id="12" name="Picture 6" descr="ilekçe clip art ile ilgili görsel sonucu"/>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51590" y="-322664"/>
            <a:ext cx="2881907" cy="19557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oAutofit/>
          </a:bodyPr>
          <a:lstStyle/>
          <a:p>
            <a:r>
              <a:rPr lang="tr-TR" sz="2400" b="1" dirty="0">
                <a:solidFill>
                  <a:srgbClr val="FF0000"/>
                </a:solidFill>
              </a:rPr>
              <a:t/>
            </a:r>
            <a:br>
              <a:rPr lang="tr-TR" sz="2400" b="1" dirty="0">
                <a:solidFill>
                  <a:srgbClr val="FF0000"/>
                </a:solidFill>
              </a:rPr>
            </a:br>
            <a:endParaRPr lang="tr-TR" sz="2400" b="1" dirty="0">
              <a:solidFill>
                <a:srgbClr val="FF0000"/>
              </a:solidFill>
            </a:endParaRPr>
          </a:p>
        </p:txBody>
      </p:sp>
      <p:sp>
        <p:nvSpPr>
          <p:cNvPr id="7" name="6 İçerik Yer Tutucusu"/>
          <p:cNvSpPr>
            <a:spLocks noGrp="1"/>
          </p:cNvSpPr>
          <p:nvPr>
            <p:ph idx="1"/>
          </p:nvPr>
        </p:nvSpPr>
        <p:spPr/>
        <p:txBody>
          <a:bodyPr>
            <a:normAutofit fontScale="77500" lnSpcReduction="20000"/>
          </a:bodyPr>
          <a:lstStyle/>
          <a:p>
            <a:pPr algn="just"/>
            <a:endParaRPr lang="tr-TR" sz="4000" dirty="0" smtClean="0"/>
          </a:p>
          <a:p>
            <a:pPr algn="just"/>
            <a:r>
              <a:rPr lang="tr-TR" sz="4000" dirty="0" smtClean="0"/>
              <a:t>Birime </a:t>
            </a:r>
            <a:r>
              <a:rPr lang="tr-TR" sz="4000" dirty="0"/>
              <a:t>gelen belgelerle ilgili </a:t>
            </a:r>
            <a:r>
              <a:rPr lang="tr-TR" sz="4000" b="1" dirty="0">
                <a:solidFill>
                  <a:srgbClr val="FF0000"/>
                </a:solidFill>
              </a:rPr>
              <a:t>havale, talimat ve benzeri işlemler, </a:t>
            </a:r>
            <a:r>
              <a:rPr lang="tr-TR" sz="4000" dirty="0"/>
              <a:t>üst yazının ilk sayfasının ön veya arka yüzüne kaşe basılarak belge üzerinde gösterilebilir. Bu kaşenin şekli ilgili birimler tarafından belirlenir</a:t>
            </a:r>
          </a:p>
          <a:p>
            <a:pPr marL="0" indent="0" algn="just">
              <a:buNone/>
            </a:pPr>
            <a:endParaRPr lang="tr-TR" sz="4000" dirty="0"/>
          </a:p>
          <a:p>
            <a:pPr algn="just"/>
            <a:r>
              <a:rPr lang="tr-TR" sz="4000" b="1" dirty="0">
                <a:solidFill>
                  <a:srgbClr val="FF0000"/>
                </a:solidFill>
              </a:rPr>
              <a:t>“KİŞİYE ÖZEL” </a:t>
            </a:r>
            <a:r>
              <a:rPr lang="tr-TR" sz="4000" dirty="0"/>
              <a:t>ibaresi taşıyan zarf veya belgeler açılmadan ilgiliye teslim edilmek üzere alınır. </a:t>
            </a:r>
            <a:r>
              <a:rPr lang="tr-TR" sz="4000" b="1" dirty="0">
                <a:solidFill>
                  <a:srgbClr val="FF0000"/>
                </a:solidFill>
              </a:rPr>
              <a:t>“KİŞİYE ÖZEL” </a:t>
            </a:r>
            <a:r>
              <a:rPr lang="tr-TR" sz="4000" dirty="0"/>
              <a:t>ibaresi taşıyan belge üzerinde yalnızca ilgili kişi tasarruf hakkına sahiptir ve ilgilinin talebi olmadan kayda </a:t>
            </a:r>
            <a:r>
              <a:rPr lang="tr-TR" sz="4000" dirty="0" smtClean="0"/>
              <a:t>alınmaz</a:t>
            </a:r>
            <a:endParaRPr lang="tr-TR" sz="4000"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98</a:t>
            </a:fld>
            <a:endParaRPr lang="tr-TR" dirty="0"/>
          </a:p>
        </p:txBody>
      </p:sp>
      <p:sp>
        <p:nvSpPr>
          <p:cNvPr id="10" name="5 Başlık"/>
          <p:cNvSpPr txBox="1">
            <a:spLocks/>
          </p:cNvSpPr>
          <p:nvPr/>
        </p:nvSpPr>
        <p:spPr>
          <a:xfrm>
            <a:off x="761921" y="427039"/>
            <a:ext cx="10971372" cy="1143000"/>
          </a:xfrm>
          <a:prstGeom prst="rect">
            <a:avLst/>
          </a:prstGeom>
        </p:spPr>
        <p:txBody>
          <a:bodyPr vert="horz" lIns="121908" tIns="60954" rIns="121908" bIns="60954" rtlCol="0" anchor="t">
            <a:noAutofit/>
          </a:bodyPr>
          <a:lstStyle>
            <a:lvl1pPr algn="ctr" defTabSz="1219078" rtl="0" eaLnBrk="1" latinLnBrk="0" hangingPunct="1">
              <a:spcBef>
                <a:spcPct val="0"/>
              </a:spcBef>
              <a:buNone/>
              <a:defRPr sz="5900" kern="1200">
                <a:solidFill>
                  <a:schemeClr val="tx1"/>
                </a:solidFill>
                <a:latin typeface="+mj-lt"/>
                <a:ea typeface="+mj-ea"/>
                <a:cs typeface="+mj-cs"/>
              </a:defRPr>
            </a:lvl1pPr>
          </a:lstStyle>
          <a:p>
            <a:r>
              <a:rPr lang="tr-TR" sz="4000" b="1" dirty="0">
                <a:solidFill>
                  <a:srgbClr val="FF0000"/>
                </a:solidFill>
              </a:rPr>
              <a:t>BELGENİN </a:t>
            </a:r>
            <a:r>
              <a:rPr lang="tr-TR" sz="4000" b="1" u="sng" dirty="0">
                <a:solidFill>
                  <a:srgbClr val="FF0000"/>
                </a:solidFill>
              </a:rPr>
              <a:t>FİZİKSEL </a:t>
            </a:r>
            <a:r>
              <a:rPr lang="tr-TR" sz="4000" b="1" dirty="0">
                <a:solidFill>
                  <a:srgbClr val="FF0000"/>
                </a:solidFill>
              </a:rPr>
              <a:t/>
            </a:r>
            <a:br>
              <a:rPr lang="tr-TR" sz="4000" b="1" dirty="0">
                <a:solidFill>
                  <a:srgbClr val="FF0000"/>
                </a:solidFill>
              </a:rPr>
            </a:br>
            <a:r>
              <a:rPr lang="tr-TR" sz="4000" b="1" dirty="0">
                <a:solidFill>
                  <a:srgbClr val="FF0000"/>
                </a:solidFill>
              </a:rPr>
              <a:t>ORTAMDA GÖNDERİLMESİ VE ALINMASI </a:t>
            </a:r>
          </a:p>
        </p:txBody>
      </p:sp>
      <p:pic>
        <p:nvPicPr>
          <p:cNvPr id="12" name="Picture 6" descr="ilekçe clip art ile ilgili görsel sonucu"/>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51590" y="-322664"/>
            <a:ext cx="2881907" cy="19557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719148"/>
      </p:ext>
    </p:extLst>
  </p:cSld>
  <p:clrMapOvr>
    <a:masterClrMapping/>
  </p:clrMapOvr>
  <p:transition spd="slow">
    <p:push dir="u"/>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oAutofit/>
          </a:bodyPr>
          <a:lstStyle/>
          <a:p>
            <a:r>
              <a:rPr lang="tr-TR" sz="2400" b="1" dirty="0">
                <a:solidFill>
                  <a:srgbClr val="FF0000"/>
                </a:solidFill>
              </a:rPr>
              <a:t/>
            </a:r>
            <a:br>
              <a:rPr lang="tr-TR" sz="2400" b="1" dirty="0">
                <a:solidFill>
                  <a:srgbClr val="FF0000"/>
                </a:solidFill>
              </a:rPr>
            </a:br>
            <a:endParaRPr lang="tr-TR" sz="2400" b="1" dirty="0">
              <a:solidFill>
                <a:srgbClr val="FF0000"/>
              </a:solidFill>
            </a:endParaRPr>
          </a:p>
        </p:txBody>
      </p:sp>
      <p:sp>
        <p:nvSpPr>
          <p:cNvPr id="7" name="6 İçerik Yer Tutucusu"/>
          <p:cNvSpPr>
            <a:spLocks noGrp="1"/>
          </p:cNvSpPr>
          <p:nvPr>
            <p:ph sz="half" idx="1"/>
          </p:nvPr>
        </p:nvSpPr>
        <p:spPr>
          <a:xfrm>
            <a:off x="609521" y="1600201"/>
            <a:ext cx="8126942" cy="4525963"/>
          </a:xfrm>
        </p:spPr>
        <p:txBody>
          <a:bodyPr>
            <a:normAutofit lnSpcReduction="10000"/>
          </a:bodyPr>
          <a:lstStyle/>
          <a:p>
            <a:pPr algn="just"/>
            <a:endParaRPr lang="tr-TR" sz="2400" dirty="0" smtClean="0"/>
          </a:p>
          <a:p>
            <a:pPr marL="0" indent="0" algn="ctr">
              <a:buNone/>
            </a:pPr>
            <a:r>
              <a:rPr lang="tr-TR" sz="3200" dirty="0" smtClean="0"/>
              <a:t>Kişiler </a:t>
            </a:r>
            <a:r>
              <a:rPr lang="tr-TR" sz="3200" dirty="0"/>
              <a:t>tarafından idareye yazılan dilekçelerin; </a:t>
            </a:r>
            <a:endParaRPr lang="tr-TR" sz="3200" dirty="0" smtClean="0"/>
          </a:p>
          <a:p>
            <a:pPr marL="0" indent="0" algn="ctr">
              <a:buNone/>
            </a:pPr>
            <a:r>
              <a:rPr lang="tr-TR" sz="3200" b="1" dirty="0" smtClean="0">
                <a:solidFill>
                  <a:srgbClr val="FF0000"/>
                </a:solidFill>
              </a:rPr>
              <a:t>“… </a:t>
            </a:r>
            <a:r>
              <a:rPr lang="tr-TR" sz="3200" b="1" dirty="0">
                <a:solidFill>
                  <a:srgbClr val="FF0000"/>
                </a:solidFill>
              </a:rPr>
              <a:t>arz ederim.” </a:t>
            </a:r>
            <a:endParaRPr lang="tr-TR" sz="3200" b="1" dirty="0" smtClean="0">
              <a:solidFill>
                <a:srgbClr val="FF0000"/>
              </a:solidFill>
            </a:endParaRPr>
          </a:p>
          <a:p>
            <a:pPr marL="0" indent="0" algn="ctr">
              <a:buNone/>
            </a:pPr>
            <a:r>
              <a:rPr lang="tr-TR" sz="3200" dirty="0" smtClean="0"/>
              <a:t>şeklinde </a:t>
            </a:r>
            <a:r>
              <a:rPr lang="tr-TR" sz="3200" dirty="0"/>
              <a:t>bitirilmemesi veya </a:t>
            </a:r>
            <a:endParaRPr lang="tr-TR" sz="3200" dirty="0" smtClean="0"/>
          </a:p>
          <a:p>
            <a:pPr marL="0" indent="0" algn="ctr">
              <a:buNone/>
            </a:pPr>
            <a:r>
              <a:rPr lang="tr-TR" sz="3200" b="1" dirty="0" smtClean="0">
                <a:solidFill>
                  <a:srgbClr val="FF0000"/>
                </a:solidFill>
              </a:rPr>
              <a:t>“… </a:t>
            </a:r>
            <a:r>
              <a:rPr lang="tr-TR" sz="3200" b="1" dirty="0">
                <a:solidFill>
                  <a:srgbClr val="FF0000"/>
                </a:solidFill>
              </a:rPr>
              <a:t>rica ederim.” </a:t>
            </a:r>
            <a:endParaRPr lang="tr-TR" sz="3200" b="1" dirty="0" smtClean="0">
              <a:solidFill>
                <a:srgbClr val="FF0000"/>
              </a:solidFill>
            </a:endParaRPr>
          </a:p>
          <a:p>
            <a:pPr marL="0" indent="0" algn="ctr">
              <a:buNone/>
            </a:pPr>
            <a:r>
              <a:rPr lang="tr-TR" sz="3200" dirty="0" smtClean="0"/>
              <a:t>ibaresiyle </a:t>
            </a:r>
            <a:r>
              <a:rPr lang="tr-TR" sz="3200" dirty="0"/>
              <a:t>ya da </a:t>
            </a:r>
            <a:endParaRPr lang="tr-TR" sz="3200" dirty="0" smtClean="0"/>
          </a:p>
          <a:p>
            <a:pPr marL="0" indent="0" algn="ctr">
              <a:buNone/>
            </a:pPr>
            <a:r>
              <a:rPr lang="tr-TR" sz="3200" b="1" dirty="0" smtClean="0">
                <a:solidFill>
                  <a:srgbClr val="FF0000"/>
                </a:solidFill>
              </a:rPr>
              <a:t>başka </a:t>
            </a:r>
            <a:r>
              <a:rPr lang="tr-TR" sz="3200" b="1" dirty="0">
                <a:solidFill>
                  <a:srgbClr val="FF0000"/>
                </a:solidFill>
              </a:rPr>
              <a:t>ibarelerle bitirilmesi </a:t>
            </a:r>
            <a:endParaRPr lang="tr-TR" sz="3200" b="1" dirty="0" smtClean="0">
              <a:solidFill>
                <a:srgbClr val="FF0000"/>
              </a:solidFill>
            </a:endParaRPr>
          </a:p>
          <a:p>
            <a:pPr marL="0" indent="0" algn="ctr">
              <a:buNone/>
            </a:pPr>
            <a:r>
              <a:rPr lang="tr-TR" sz="3200" dirty="0" smtClean="0"/>
              <a:t>dilekçenin </a:t>
            </a:r>
            <a:r>
              <a:rPr lang="tr-TR" sz="3200" dirty="0"/>
              <a:t>işleme alınmasına engel </a:t>
            </a:r>
            <a:r>
              <a:rPr lang="tr-TR" sz="3200" dirty="0" smtClean="0"/>
              <a:t>değildir</a:t>
            </a:r>
            <a:endParaRPr lang="tr-TR" sz="3200"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99</a:t>
            </a:fld>
            <a:endParaRPr lang="tr-TR" dirty="0"/>
          </a:p>
        </p:txBody>
      </p:sp>
      <p:sp>
        <p:nvSpPr>
          <p:cNvPr id="10" name="5 Başlık"/>
          <p:cNvSpPr txBox="1">
            <a:spLocks/>
          </p:cNvSpPr>
          <p:nvPr/>
        </p:nvSpPr>
        <p:spPr>
          <a:xfrm>
            <a:off x="761921" y="427039"/>
            <a:ext cx="10971372" cy="1143000"/>
          </a:xfrm>
          <a:prstGeom prst="rect">
            <a:avLst/>
          </a:prstGeom>
        </p:spPr>
        <p:txBody>
          <a:bodyPr vert="horz" lIns="121908" tIns="60954" rIns="121908" bIns="60954" rtlCol="0" anchor="t">
            <a:noAutofit/>
          </a:bodyPr>
          <a:lstStyle>
            <a:lvl1pPr algn="ctr" defTabSz="1219078" rtl="0" eaLnBrk="1" latinLnBrk="0" hangingPunct="1">
              <a:spcBef>
                <a:spcPct val="0"/>
              </a:spcBef>
              <a:buNone/>
              <a:defRPr sz="5900" kern="1200">
                <a:solidFill>
                  <a:schemeClr val="tx1"/>
                </a:solidFill>
                <a:latin typeface="+mj-lt"/>
                <a:ea typeface="+mj-ea"/>
                <a:cs typeface="+mj-cs"/>
              </a:defRPr>
            </a:lvl1pPr>
          </a:lstStyle>
          <a:p>
            <a:r>
              <a:rPr lang="tr-TR" sz="4000" b="1" dirty="0">
                <a:solidFill>
                  <a:srgbClr val="FF0000"/>
                </a:solidFill>
              </a:rPr>
              <a:t>BELGENİN </a:t>
            </a:r>
            <a:r>
              <a:rPr lang="tr-TR" sz="4000" b="1" u="sng" dirty="0">
                <a:solidFill>
                  <a:srgbClr val="FF0000"/>
                </a:solidFill>
              </a:rPr>
              <a:t>FİZİKSEL </a:t>
            </a:r>
            <a:r>
              <a:rPr lang="tr-TR" sz="4000" b="1" dirty="0">
                <a:solidFill>
                  <a:srgbClr val="FF0000"/>
                </a:solidFill>
              </a:rPr>
              <a:t/>
            </a:r>
            <a:br>
              <a:rPr lang="tr-TR" sz="4000" b="1" dirty="0">
                <a:solidFill>
                  <a:srgbClr val="FF0000"/>
                </a:solidFill>
              </a:rPr>
            </a:br>
            <a:r>
              <a:rPr lang="tr-TR" sz="4000" b="1" dirty="0">
                <a:solidFill>
                  <a:srgbClr val="FF0000"/>
                </a:solidFill>
              </a:rPr>
              <a:t>ORTAMDA GÖNDERİLMESİ VE ALINMASI </a:t>
            </a:r>
          </a:p>
        </p:txBody>
      </p:sp>
      <p:pic>
        <p:nvPicPr>
          <p:cNvPr id="12" name="Picture 6" descr="ilekçe clip art ile ilgili görsel sonucu"/>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a:stretch>
            <a:fillRect/>
          </a:stretch>
        </p:blipFill>
        <p:spPr bwMode="auto">
          <a:xfrm>
            <a:off x="7319341" y="1983617"/>
            <a:ext cx="4413951" cy="3461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Autofit/>
          </a:bodyPr>
          <a:lstStyle/>
          <a:p>
            <a:r>
              <a:rPr lang="tr-TR" sz="4000" b="1" dirty="0">
                <a:solidFill>
                  <a:srgbClr val="FF0000"/>
                </a:solidFill>
              </a:rPr>
              <a:t>BELGENİN </a:t>
            </a:r>
            <a:r>
              <a:rPr lang="tr-TR" sz="4000" b="1" u="sng" dirty="0">
                <a:solidFill>
                  <a:srgbClr val="FF0000"/>
                </a:solidFill>
              </a:rPr>
              <a:t>ELEKTRONİK</a:t>
            </a:r>
            <a:r>
              <a:rPr lang="tr-TR" sz="4000" b="1" dirty="0">
                <a:solidFill>
                  <a:srgbClr val="FF0000"/>
                </a:solidFill>
              </a:rPr>
              <a:t> ORTAMDA </a:t>
            </a:r>
            <a:br>
              <a:rPr lang="tr-TR" sz="4000" b="1" dirty="0">
                <a:solidFill>
                  <a:srgbClr val="FF0000"/>
                </a:solidFill>
              </a:rPr>
            </a:br>
            <a:r>
              <a:rPr lang="tr-TR" sz="4000" b="1" dirty="0">
                <a:solidFill>
                  <a:srgbClr val="FF0000"/>
                </a:solidFill>
              </a:rPr>
              <a:t>GÖNDERİLMESİ VE ALINMASI</a:t>
            </a:r>
            <a:r>
              <a:rPr lang="tr-TR" sz="2400" b="1" dirty="0">
                <a:solidFill>
                  <a:srgbClr val="FF0000"/>
                </a:solidFill>
              </a:rPr>
              <a:t/>
            </a:r>
            <a:br>
              <a:rPr lang="tr-TR" sz="2400" b="1" dirty="0">
                <a:solidFill>
                  <a:srgbClr val="FF0000"/>
                </a:solidFill>
              </a:rPr>
            </a:br>
            <a:endParaRPr lang="tr-TR" sz="2400" b="1" dirty="0">
              <a:solidFill>
                <a:srgbClr val="FF0000"/>
              </a:solidFill>
            </a:endParaRPr>
          </a:p>
        </p:txBody>
      </p:sp>
      <p:sp>
        <p:nvSpPr>
          <p:cNvPr id="7" name="6 İçerik Yer Tutucusu"/>
          <p:cNvSpPr>
            <a:spLocks noGrp="1"/>
          </p:cNvSpPr>
          <p:nvPr>
            <p:ph sz="half" idx="2"/>
          </p:nvPr>
        </p:nvSpPr>
        <p:spPr/>
        <p:txBody>
          <a:bodyPr anchor="t">
            <a:normAutofit/>
          </a:bodyPr>
          <a:lstStyle/>
          <a:p>
            <a:pPr algn="just"/>
            <a:endParaRPr lang="tr-TR" sz="2800" dirty="0" smtClean="0"/>
          </a:p>
          <a:p>
            <a:pPr algn="just"/>
            <a:r>
              <a:rPr lang="tr-TR" sz="2800" dirty="0" smtClean="0"/>
              <a:t>Güvenli </a:t>
            </a:r>
            <a:r>
              <a:rPr lang="tr-TR" sz="2800" dirty="0"/>
              <a:t>elektronik imza ile imzalandıktan sonra elektronik olarak </a:t>
            </a:r>
            <a:r>
              <a:rPr lang="tr-TR" sz="2800" b="1" dirty="0">
                <a:solidFill>
                  <a:srgbClr val="FF0000"/>
                </a:solidFill>
              </a:rPr>
              <a:t>iletilemeyen</a:t>
            </a:r>
            <a:r>
              <a:rPr lang="tr-TR" sz="2800" dirty="0"/>
              <a:t> belge belgenin çoğaltılması usulüne göre çıktı alınarak gönderilir</a:t>
            </a:r>
          </a:p>
          <a:p>
            <a:pPr marL="0" indent="0" algn="just">
              <a:buNone/>
            </a:pPr>
            <a:endParaRPr lang="tr-TR" sz="2400"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100</a:t>
            </a:fld>
            <a:endParaRPr lang="tr-TR" dirty="0"/>
          </a:p>
        </p:txBody>
      </p:sp>
      <p:sp>
        <p:nvSpPr>
          <p:cNvPr id="2" name="İçerik Yer Tutucusu 1"/>
          <p:cNvSpPr>
            <a:spLocks noGrp="1"/>
          </p:cNvSpPr>
          <p:nvPr>
            <p:ph sz="half" idx="1"/>
          </p:nvPr>
        </p:nvSpPr>
        <p:spPr/>
        <p:txBody>
          <a:bodyPr anchor="t"/>
          <a:lstStyle/>
          <a:p>
            <a:endParaRPr lang="tr-TR" sz="2800" dirty="0" smtClean="0"/>
          </a:p>
          <a:p>
            <a:r>
              <a:rPr lang="tr-TR" sz="2800" dirty="0" smtClean="0"/>
              <a:t>Güvenli </a:t>
            </a:r>
            <a:r>
              <a:rPr lang="tr-TR" sz="2800" dirty="0"/>
              <a:t>elektronik imza ile imzalanan belge elektronik ortamda muhataplara iletilir</a:t>
            </a:r>
          </a:p>
          <a:p>
            <a:endParaRPr lang="tr-TR" dirty="0"/>
          </a:p>
        </p:txBody>
      </p:sp>
      <p:pic>
        <p:nvPicPr>
          <p:cNvPr id="10" name="Picture 6" descr="e posta gönderme  clipart ile ilgili görsel sonucu"/>
          <p:cNvPicPr>
            <a:picLocks noChangeAspect="1" noChangeArrowheads="1"/>
          </p:cNvPicPr>
          <p:nvPr/>
        </p:nvPicPr>
        <p:blipFill>
          <a:blip r:embed="rId4">
            <a:clrChange>
              <a:clrFrom>
                <a:srgbClr val="FFFFFF"/>
              </a:clrFrom>
              <a:clrTo>
                <a:srgbClr val="FFFFFF">
                  <a:alpha val="0"/>
                </a:srgbClr>
              </a:clrTo>
            </a:clrChange>
          </a:blip>
          <a:stretch>
            <a:fillRect/>
          </a:stretch>
        </p:blipFill>
        <p:spPr bwMode="auto">
          <a:xfrm>
            <a:off x="1396570" y="4062738"/>
            <a:ext cx="3810000" cy="1627099"/>
          </a:xfrm>
          <a:prstGeom prst="rect">
            <a:avLst/>
          </a:prstGeom>
          <a:noFill/>
          <a:ln>
            <a:solidFill>
              <a:schemeClr val="tx2"/>
            </a:solidFill>
          </a:ln>
        </p:spPr>
      </p:pic>
      <p:pic>
        <p:nvPicPr>
          <p:cNvPr id="3" name="Resim 2"/>
          <p:cNvPicPr>
            <a:picLocks noChangeAspect="1"/>
          </p:cNvPicPr>
          <p:nvPr/>
        </p:nvPicPr>
        <p:blipFill>
          <a:blip r:embed="rId5">
            <a:clrChange>
              <a:clrFrom>
                <a:srgbClr val="FFFFF7"/>
              </a:clrFrom>
              <a:clrTo>
                <a:srgbClr val="FFFFF7">
                  <a:alpha val="0"/>
                </a:srgbClr>
              </a:clrTo>
            </a:clrChange>
          </a:blip>
          <a:stretch>
            <a:fillRect/>
          </a:stretch>
        </p:blipFill>
        <p:spPr>
          <a:xfrm>
            <a:off x="7016634" y="4221088"/>
            <a:ext cx="3744415" cy="1727200"/>
          </a:xfrm>
          <a:prstGeom prst="rect">
            <a:avLst/>
          </a:prstGeom>
        </p:spPr>
      </p:pic>
    </p:spTree>
    <p:extLst>
      <p:ext uri="{BB962C8B-B14F-4D97-AF65-F5344CB8AC3E}">
        <p14:creationId xmlns:p14="http://schemas.microsoft.com/office/powerpoint/2010/main" val="878528585"/>
      </p:ext>
    </p:extLst>
  </p:cSld>
  <p:clrMapOvr>
    <a:masterClrMapping/>
  </p:clrMapOvr>
  <p:transition spd="slow">
    <p:push dir="u"/>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Autofit/>
          </a:bodyPr>
          <a:lstStyle/>
          <a:p>
            <a:r>
              <a:rPr lang="tr-TR" sz="4000" b="1" dirty="0">
                <a:solidFill>
                  <a:srgbClr val="FF0000"/>
                </a:solidFill>
              </a:rPr>
              <a:t>BELGENİN</a:t>
            </a:r>
            <a:r>
              <a:rPr lang="tr-TR" sz="4000" b="1" u="sng" dirty="0">
                <a:solidFill>
                  <a:srgbClr val="FF0000"/>
                </a:solidFill>
              </a:rPr>
              <a:t> ELEKTRONİK </a:t>
            </a:r>
            <a:r>
              <a:rPr lang="tr-TR" sz="4000" b="1" dirty="0">
                <a:solidFill>
                  <a:srgbClr val="FF0000"/>
                </a:solidFill>
              </a:rPr>
              <a:t>ORTAMDA </a:t>
            </a:r>
            <a:br>
              <a:rPr lang="tr-TR" sz="4000" b="1" dirty="0">
                <a:solidFill>
                  <a:srgbClr val="FF0000"/>
                </a:solidFill>
              </a:rPr>
            </a:br>
            <a:r>
              <a:rPr lang="tr-TR" sz="4000" b="1" dirty="0">
                <a:solidFill>
                  <a:srgbClr val="FF0000"/>
                </a:solidFill>
              </a:rPr>
              <a:t>GÖNDERİLMESİ VE ALINMASI </a:t>
            </a:r>
          </a:p>
        </p:txBody>
      </p:sp>
      <p:sp>
        <p:nvSpPr>
          <p:cNvPr id="7" name="6 İçerik Yer Tutucusu"/>
          <p:cNvSpPr>
            <a:spLocks noGrp="1"/>
          </p:cNvSpPr>
          <p:nvPr>
            <p:ph sz="half" idx="1"/>
          </p:nvPr>
        </p:nvSpPr>
        <p:spPr>
          <a:xfrm>
            <a:off x="609521" y="1600201"/>
            <a:ext cx="6853837" cy="4525963"/>
          </a:xfrm>
        </p:spPr>
        <p:txBody>
          <a:bodyPr>
            <a:normAutofit fontScale="92500" lnSpcReduction="10000"/>
          </a:bodyPr>
          <a:lstStyle/>
          <a:p>
            <a:pPr algn="just"/>
            <a:r>
              <a:rPr lang="tr-TR" sz="2400" dirty="0"/>
              <a:t>Güvenli elektronik imza ile imzalanan belgeler veya dokümanlar veri depolama araçlarıyla da iletilebilir. Bu durumda gönderme ve alma işlemine ilişkin kayıt tutulur</a:t>
            </a:r>
          </a:p>
          <a:p>
            <a:pPr algn="just"/>
            <a:endParaRPr lang="tr-TR" sz="2400" dirty="0"/>
          </a:p>
          <a:p>
            <a:pPr algn="just"/>
            <a:r>
              <a:rPr lang="tr-TR" sz="2400" dirty="0"/>
              <a:t>İdareler arasında resmi yazışma kapsamında iletilecek elektronik belgelerin oluşturulmasında </a:t>
            </a:r>
            <a:r>
              <a:rPr lang="tr-TR" sz="2400" b="1" dirty="0"/>
              <a:t>e-Yazışma Teknik Rehberinde </a:t>
            </a:r>
            <a:r>
              <a:rPr lang="tr-TR" sz="2400" dirty="0"/>
              <a:t>tanımlanan kurallara uyulması zorunludur</a:t>
            </a:r>
          </a:p>
          <a:p>
            <a:pPr marL="0" indent="0" algn="just">
              <a:buNone/>
            </a:pPr>
            <a:endParaRPr lang="tr-TR" sz="2400" dirty="0"/>
          </a:p>
          <a:p>
            <a:pPr algn="just"/>
            <a:r>
              <a:rPr lang="tr-TR" sz="2400" dirty="0"/>
              <a:t>İdare, resmi yazışma kapsamında kendisine iletilen ve e-Yazışma Teknik Rehberine uygun şekilde oluşturulmuş belgeleri işleme koymakla yükümlüdür</a:t>
            </a:r>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101</a:t>
            </a:fld>
            <a:endParaRPr lang="tr-TR" dirty="0"/>
          </a:p>
        </p:txBody>
      </p:sp>
      <p:pic>
        <p:nvPicPr>
          <p:cNvPr id="11" name="Picture 2" descr=" tools to start your filing system – Jason Love Files"/>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a:stretch>
            <a:fillRect/>
          </a:stretch>
        </p:blipFill>
        <p:spPr bwMode="auto">
          <a:xfrm>
            <a:off x="7737387" y="2183808"/>
            <a:ext cx="3843425" cy="2397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Autofit/>
          </a:bodyPr>
          <a:lstStyle/>
          <a:p>
            <a:r>
              <a:rPr lang="tr-TR" sz="4000" b="1" dirty="0">
                <a:solidFill>
                  <a:srgbClr val="FF0000"/>
                </a:solidFill>
              </a:rPr>
              <a:t>BELGENİN </a:t>
            </a:r>
            <a:r>
              <a:rPr lang="tr-TR" sz="4000" b="1" u="sng" dirty="0">
                <a:solidFill>
                  <a:srgbClr val="FF0000"/>
                </a:solidFill>
              </a:rPr>
              <a:t>ELEKTRONİK</a:t>
            </a:r>
            <a:r>
              <a:rPr lang="tr-TR" sz="4000" b="1" dirty="0">
                <a:solidFill>
                  <a:srgbClr val="FF0000"/>
                </a:solidFill>
              </a:rPr>
              <a:t> ORTAMDA </a:t>
            </a:r>
            <a:br>
              <a:rPr lang="tr-TR" sz="4000" b="1" dirty="0">
                <a:solidFill>
                  <a:srgbClr val="FF0000"/>
                </a:solidFill>
              </a:rPr>
            </a:br>
            <a:r>
              <a:rPr lang="tr-TR" sz="4000" b="1" dirty="0">
                <a:solidFill>
                  <a:srgbClr val="FF0000"/>
                </a:solidFill>
              </a:rPr>
              <a:t>GÖNDERİLMESİ VE ALINMASI </a:t>
            </a:r>
          </a:p>
        </p:txBody>
      </p:sp>
      <p:sp>
        <p:nvSpPr>
          <p:cNvPr id="7" name="6 İçerik Yer Tutucusu"/>
          <p:cNvSpPr>
            <a:spLocks noGrp="1"/>
          </p:cNvSpPr>
          <p:nvPr>
            <p:ph sz="half" idx="1"/>
          </p:nvPr>
        </p:nvSpPr>
        <p:spPr/>
        <p:txBody>
          <a:bodyPr>
            <a:noAutofit/>
          </a:bodyPr>
          <a:lstStyle/>
          <a:p>
            <a:pPr algn="just"/>
            <a:r>
              <a:rPr lang="tr-TR" sz="2400" dirty="0"/>
              <a:t>İdare, başka bir idareden kendisine resmi yazışma kapsamında iletilen ve e-Yazışma Teknik Rehberinde tanımlanan kurallara uygun şekilde </a:t>
            </a:r>
            <a:r>
              <a:rPr lang="tr-TR" sz="2400" b="1" u="sng" dirty="0">
                <a:solidFill>
                  <a:srgbClr val="FF0000"/>
                </a:solidFill>
              </a:rPr>
              <a:t>hazırlanmamış</a:t>
            </a:r>
            <a:r>
              <a:rPr lang="tr-TR" sz="2400" dirty="0"/>
              <a:t> bir belgeyi </a:t>
            </a:r>
            <a:r>
              <a:rPr lang="tr-TR" sz="2400" b="1" dirty="0">
                <a:solidFill>
                  <a:srgbClr val="FF0000"/>
                </a:solidFill>
              </a:rPr>
              <a:t>reddetme hakkına </a:t>
            </a:r>
            <a:r>
              <a:rPr lang="tr-TR" sz="2400" dirty="0"/>
              <a:t>sahiptir</a:t>
            </a:r>
          </a:p>
          <a:p>
            <a:pPr algn="just">
              <a:buNone/>
            </a:pPr>
            <a:endParaRPr lang="tr-TR" sz="2400" dirty="0"/>
          </a:p>
        </p:txBody>
      </p:sp>
      <p:sp>
        <p:nvSpPr>
          <p:cNvPr id="10" name="9 İçerik Yer Tutucusu"/>
          <p:cNvSpPr>
            <a:spLocks noGrp="1"/>
          </p:cNvSpPr>
          <p:nvPr>
            <p:ph sz="half" idx="2"/>
          </p:nvPr>
        </p:nvSpPr>
        <p:spPr/>
        <p:txBody>
          <a:bodyPr>
            <a:noAutofit/>
          </a:bodyPr>
          <a:lstStyle/>
          <a:p>
            <a:pPr algn="just"/>
            <a:r>
              <a:rPr lang="tr-TR" sz="2400" dirty="0" smtClean="0"/>
              <a:t>Bu durumda, kendisine iletilen belgeyi reddeden idare, gönderen idareye bu durumu sebepleriyle birlikte belgenin kendisine ulaştığı tarihi takip eden </a:t>
            </a:r>
            <a:r>
              <a:rPr lang="tr-TR" sz="2400" b="1" dirty="0" smtClean="0">
                <a:solidFill>
                  <a:srgbClr val="FF0000"/>
                </a:solidFill>
              </a:rPr>
              <a:t>ikinci iş gününün </a:t>
            </a:r>
            <a:r>
              <a:rPr lang="tr-TR" sz="2400" dirty="0" smtClean="0"/>
              <a:t>sonuna kadar bildirir</a:t>
            </a:r>
          </a:p>
          <a:p>
            <a:endParaRPr lang="tr-TR" sz="4000"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102</a:t>
            </a:fld>
            <a:endParaRPr lang="tr-TR" dirty="0"/>
          </a:p>
        </p:txBody>
      </p:sp>
      <p:pic>
        <p:nvPicPr>
          <p:cNvPr id="2051" name="Picture 3"/>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1630710" y="4286256"/>
            <a:ext cx="2471756" cy="1591016"/>
          </a:xfrm>
          <a:prstGeom prst="rect">
            <a:avLst/>
          </a:prstGeom>
          <a:noFill/>
          <a:ln w="9525">
            <a:noFill/>
            <a:miter lim="800000"/>
            <a:headEnd/>
            <a:tailEnd/>
          </a:ln>
          <a:effectLst/>
        </p:spPr>
      </p:pic>
      <p:sp>
        <p:nvSpPr>
          <p:cNvPr id="215042" name="AutoShape 2" descr="2 clipart ile ilgili görsel sonucu"/>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pic>
        <p:nvPicPr>
          <p:cNvPr id="11" name="Picture 2" descr="ki clipart ile ilgili görsel sonucu&quo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24032" y="3857628"/>
            <a:ext cx="2065889" cy="22145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Autofit/>
          </a:bodyPr>
          <a:lstStyle/>
          <a:p>
            <a:r>
              <a:rPr lang="tr-TR" sz="4000" b="1" dirty="0">
                <a:solidFill>
                  <a:srgbClr val="FF0000"/>
                </a:solidFill>
              </a:rPr>
              <a:t>BELGENİN </a:t>
            </a:r>
            <a:r>
              <a:rPr lang="tr-TR" sz="4000" b="1" u="sng" dirty="0">
                <a:solidFill>
                  <a:srgbClr val="FF0000"/>
                </a:solidFill>
              </a:rPr>
              <a:t>ELEKTRONİK </a:t>
            </a:r>
            <a:r>
              <a:rPr lang="tr-TR" sz="4000" b="1" dirty="0">
                <a:solidFill>
                  <a:srgbClr val="FF0000"/>
                </a:solidFill>
              </a:rPr>
              <a:t>ORTAMDA </a:t>
            </a:r>
            <a:br>
              <a:rPr lang="tr-TR" sz="4000" b="1" dirty="0">
                <a:solidFill>
                  <a:srgbClr val="FF0000"/>
                </a:solidFill>
              </a:rPr>
            </a:br>
            <a:r>
              <a:rPr lang="tr-TR" sz="4000" b="1" dirty="0">
                <a:solidFill>
                  <a:srgbClr val="FF0000"/>
                </a:solidFill>
              </a:rPr>
              <a:t>GÖNDERİLMESİ VE ALINMASI</a:t>
            </a:r>
          </a:p>
        </p:txBody>
      </p:sp>
      <p:sp>
        <p:nvSpPr>
          <p:cNvPr id="7" name="6 İçerik Yer Tutucusu"/>
          <p:cNvSpPr>
            <a:spLocks noGrp="1"/>
          </p:cNvSpPr>
          <p:nvPr>
            <p:ph sz="half" idx="1"/>
          </p:nvPr>
        </p:nvSpPr>
        <p:spPr>
          <a:xfrm>
            <a:off x="609521" y="1600201"/>
            <a:ext cx="7415834" cy="4525963"/>
          </a:xfrm>
        </p:spPr>
        <p:txBody>
          <a:bodyPr>
            <a:noAutofit/>
          </a:bodyPr>
          <a:lstStyle/>
          <a:p>
            <a:pPr algn="just"/>
            <a:r>
              <a:rPr lang="tr-TR" sz="2400" dirty="0"/>
              <a:t>Resmi yazışma kapsamında idare dışına gönderilen gizlilik derecesi taşımayan güvenli elektronik imza ile imzalanmış belgeler de gerekli hallerde </a:t>
            </a:r>
            <a:r>
              <a:rPr lang="tr-TR" sz="2400" b="1" dirty="0">
                <a:solidFill>
                  <a:srgbClr val="FF0000"/>
                </a:solidFill>
              </a:rPr>
              <a:t>elektronik olarak şifrelenir</a:t>
            </a:r>
          </a:p>
          <a:p>
            <a:pPr algn="just">
              <a:buNone/>
            </a:pPr>
            <a:endParaRPr lang="tr-TR" sz="2400" dirty="0"/>
          </a:p>
          <a:p>
            <a:pPr algn="just"/>
            <a:r>
              <a:rPr lang="tr-TR" sz="2400" dirty="0"/>
              <a:t>Elektronik belgelerin şifrelenmesi işlemi e-Yazışma Teknik Rehberinde tanımlandığı şekilde yapılır</a:t>
            </a:r>
          </a:p>
          <a:p>
            <a:pPr algn="just">
              <a:buNone/>
            </a:pPr>
            <a:endParaRPr lang="tr-TR" sz="2400" dirty="0"/>
          </a:p>
          <a:p>
            <a:pPr algn="just"/>
            <a:r>
              <a:rPr lang="tr-TR" sz="2400" dirty="0"/>
              <a:t>Kullanılacak şifreleme sertifikaları yetkili elektronik sertifika hizmet sağlayıcılarından temin edilir. </a:t>
            </a:r>
          </a:p>
          <a:p>
            <a:endParaRPr lang="tr-TR" sz="2400" dirty="0"/>
          </a:p>
          <a:p>
            <a:endParaRPr lang="tr-TR" sz="2400" dirty="0"/>
          </a:p>
          <a:p>
            <a:endParaRPr lang="tr-TR" sz="2400"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103</a:t>
            </a:fld>
            <a:endParaRPr lang="tr-TR" dirty="0"/>
          </a:p>
        </p:txBody>
      </p:sp>
      <p:pic>
        <p:nvPicPr>
          <p:cNvPr id="12" name="Picture 2" descr="ifre clipart ile ilgili görsel sonucu"/>
          <p:cNvPicPr>
            <a:picLocks noGrp="1" noChangeAspect="1" noChangeArrowheads="1"/>
          </p:cNvPicPr>
          <p:nvPr>
            <p:ph sz="half" idx="2"/>
          </p:nvPr>
        </p:nvPicPr>
        <p:blipFill rotWithShape="1">
          <a:blip r:embed="rId4">
            <a:clrChange>
              <a:clrFrom>
                <a:srgbClr val="01BCD5"/>
              </a:clrFrom>
              <a:clrTo>
                <a:srgbClr val="01BCD5">
                  <a:alpha val="0"/>
                </a:srgbClr>
              </a:clrTo>
            </a:clrChange>
            <a:extLst>
              <a:ext uri="{28A0092B-C50C-407E-A947-70E740481C1C}">
                <a14:useLocalDpi xmlns:a14="http://schemas.microsoft.com/office/drawing/2010/main" val="0"/>
              </a:ext>
            </a:extLst>
          </a:blip>
          <a:srcRect t="7186" r="1365" b="7746"/>
          <a:stretch/>
        </p:blipFill>
        <p:spPr bwMode="auto">
          <a:xfrm>
            <a:off x="8350586" y="2132856"/>
            <a:ext cx="3248012" cy="27617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Autofit/>
          </a:bodyPr>
          <a:lstStyle/>
          <a:p>
            <a:r>
              <a:rPr lang="tr-TR" sz="4000" b="1" dirty="0">
                <a:solidFill>
                  <a:srgbClr val="FF0000"/>
                </a:solidFill>
              </a:rPr>
              <a:t>BELGENİN </a:t>
            </a:r>
            <a:r>
              <a:rPr lang="tr-TR" sz="4000" b="1" u="sng" dirty="0">
                <a:solidFill>
                  <a:srgbClr val="FF0000"/>
                </a:solidFill>
              </a:rPr>
              <a:t>ELEKTRONİK</a:t>
            </a:r>
            <a:r>
              <a:rPr lang="tr-TR" sz="4000" b="1" dirty="0">
                <a:solidFill>
                  <a:srgbClr val="FF0000"/>
                </a:solidFill>
              </a:rPr>
              <a:t> ORTAMDA </a:t>
            </a:r>
            <a:br>
              <a:rPr lang="tr-TR" sz="4000" b="1" dirty="0">
                <a:solidFill>
                  <a:srgbClr val="FF0000"/>
                </a:solidFill>
              </a:rPr>
            </a:br>
            <a:r>
              <a:rPr lang="tr-TR" sz="4000" b="1" dirty="0">
                <a:solidFill>
                  <a:srgbClr val="FF0000"/>
                </a:solidFill>
              </a:rPr>
              <a:t>GÖNDERİLMESİ VE ALINMASI</a:t>
            </a:r>
          </a:p>
        </p:txBody>
      </p:sp>
      <p:sp>
        <p:nvSpPr>
          <p:cNvPr id="7" name="6 İçerik Yer Tutucusu"/>
          <p:cNvSpPr>
            <a:spLocks noGrp="1"/>
          </p:cNvSpPr>
          <p:nvPr>
            <p:ph sz="half" idx="1"/>
          </p:nvPr>
        </p:nvSpPr>
        <p:spPr>
          <a:xfrm>
            <a:off x="609521" y="1600201"/>
            <a:ext cx="8126942" cy="4525963"/>
          </a:xfrm>
        </p:spPr>
        <p:txBody>
          <a:bodyPr anchor="ctr">
            <a:noAutofit/>
          </a:bodyPr>
          <a:lstStyle/>
          <a:p>
            <a:pPr algn="just"/>
            <a:r>
              <a:rPr lang="tr-TR" sz="2400" dirty="0" smtClean="0"/>
              <a:t>e-Yazışma Teknik Rehberinde tanımlanan şifreleme mekanizmasına uygun şekilde kendilerine şifreli belge iletilebilmesini isteyen idareler kendileri için elektronik şifreleme sertifikası temin eder</a:t>
            </a:r>
          </a:p>
          <a:p>
            <a:pPr marL="0" indent="0" algn="just">
              <a:buNone/>
            </a:pPr>
            <a:endParaRPr lang="tr-TR" sz="2400" dirty="0" smtClean="0"/>
          </a:p>
          <a:p>
            <a:pPr algn="just"/>
            <a:r>
              <a:rPr lang="tr-TR" sz="2400" dirty="0" smtClean="0"/>
              <a:t>İdareler için oluşturulan elektronik şifreleme sertifikaları DETSİS üzerinden paylaşılır</a:t>
            </a:r>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104</a:t>
            </a:fld>
            <a:endParaRPr lang="tr-TR" dirty="0"/>
          </a:p>
        </p:txBody>
      </p:sp>
      <p:sp>
        <p:nvSpPr>
          <p:cNvPr id="210952" name="AutoShape 8" descr="onay clipart ile ilgili görsel sonucu"/>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pic>
        <p:nvPicPr>
          <p:cNvPr id="12" name="Picture 2" descr="ifre clipart ile ilgili görsel sonucu"/>
          <p:cNvPicPr>
            <a:picLocks noGrp="1" noChangeAspect="1" noChangeArrowheads="1"/>
          </p:cNvPicPr>
          <p:nvPr>
            <p:ph sz="half" idx="2"/>
          </p:nvPr>
        </p:nvPicPr>
        <p:blipFill rotWithShape="1">
          <a:blip r:embed="rId4">
            <a:clrChange>
              <a:clrFrom>
                <a:srgbClr val="01BCD5"/>
              </a:clrFrom>
              <a:clrTo>
                <a:srgbClr val="01BCD5">
                  <a:alpha val="0"/>
                </a:srgbClr>
              </a:clrTo>
            </a:clrChange>
            <a:extLst>
              <a:ext uri="{28A0092B-C50C-407E-A947-70E740481C1C}">
                <a14:useLocalDpi xmlns:a14="http://schemas.microsoft.com/office/drawing/2010/main" val="0"/>
              </a:ext>
            </a:extLst>
          </a:blip>
          <a:srcRect t="7186" r="1365" b="7746"/>
          <a:stretch/>
        </p:blipFill>
        <p:spPr bwMode="auto">
          <a:xfrm>
            <a:off x="8536188" y="2276872"/>
            <a:ext cx="3057717" cy="2599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Autofit/>
          </a:bodyPr>
          <a:lstStyle/>
          <a:p>
            <a:r>
              <a:rPr lang="tr-TR" sz="4000" b="1" dirty="0">
                <a:solidFill>
                  <a:srgbClr val="FF0000"/>
                </a:solidFill>
              </a:rPr>
              <a:t>BELGENİN </a:t>
            </a:r>
            <a:r>
              <a:rPr lang="tr-TR" sz="4000" b="1" u="sng" dirty="0">
                <a:solidFill>
                  <a:srgbClr val="FF0000"/>
                </a:solidFill>
              </a:rPr>
              <a:t>ELEKTRONİK</a:t>
            </a:r>
            <a:r>
              <a:rPr lang="tr-TR" sz="4000" b="1" dirty="0">
                <a:solidFill>
                  <a:srgbClr val="FF0000"/>
                </a:solidFill>
              </a:rPr>
              <a:t> ORTAMDA </a:t>
            </a:r>
            <a:br>
              <a:rPr lang="tr-TR" sz="4000" b="1" dirty="0">
                <a:solidFill>
                  <a:srgbClr val="FF0000"/>
                </a:solidFill>
              </a:rPr>
            </a:br>
            <a:r>
              <a:rPr lang="tr-TR" sz="4000" b="1" dirty="0">
                <a:solidFill>
                  <a:srgbClr val="FF0000"/>
                </a:solidFill>
              </a:rPr>
              <a:t>GÖNDERİLMESİ VE ALINMASI</a:t>
            </a:r>
          </a:p>
        </p:txBody>
      </p:sp>
      <p:sp>
        <p:nvSpPr>
          <p:cNvPr id="7" name="6 İçerik Yer Tutucusu"/>
          <p:cNvSpPr>
            <a:spLocks noGrp="1"/>
          </p:cNvSpPr>
          <p:nvPr>
            <p:ph sz="half" idx="1"/>
          </p:nvPr>
        </p:nvSpPr>
        <p:spPr>
          <a:xfrm>
            <a:off x="609521" y="1600201"/>
            <a:ext cx="8126942" cy="4525963"/>
          </a:xfrm>
        </p:spPr>
        <p:txBody>
          <a:bodyPr>
            <a:noAutofit/>
          </a:bodyPr>
          <a:lstStyle/>
          <a:p>
            <a:pPr algn="just">
              <a:buNone/>
            </a:pPr>
            <a:endParaRPr lang="tr-TR" sz="2400" dirty="0" smtClean="0"/>
          </a:p>
          <a:p>
            <a:pPr algn="just"/>
            <a:r>
              <a:rPr lang="tr-TR" sz="2400" dirty="0" smtClean="0"/>
              <a:t>İdareler, elektronik şifreleme sertifikasına sahip olması şartıyla diğer idarelerden resmi yazışma kapsamında kendilerine gönderilen ve e-Yazışma Teknik Rehberine uygun şekilde şifrelenmiş belgeleri </a:t>
            </a:r>
            <a:r>
              <a:rPr lang="tr-TR" sz="2400" b="1" dirty="0" smtClean="0">
                <a:solidFill>
                  <a:srgbClr val="FF0000"/>
                </a:solidFill>
              </a:rPr>
              <a:t>kabul etmekle yükümlüdür</a:t>
            </a:r>
          </a:p>
          <a:p>
            <a:pPr marL="0" indent="0" algn="just">
              <a:buNone/>
            </a:pPr>
            <a:endParaRPr lang="tr-TR" sz="2400" b="1" dirty="0" smtClean="0">
              <a:solidFill>
                <a:srgbClr val="FF0000"/>
              </a:solidFill>
            </a:endParaRPr>
          </a:p>
          <a:p>
            <a:pPr algn="just"/>
            <a:r>
              <a:rPr lang="tr-TR" sz="2400" dirty="0"/>
              <a:t>İdareler, karşılıklı olarak üzerinde anlaşmak koşuluyla, e-Yazışma Teknik Rehberinde tanımlanan şifreleme mekanizmasından farklı şifreleme mekanizmaları kullanabilir</a:t>
            </a:r>
          </a:p>
          <a:p>
            <a:pPr algn="just"/>
            <a:endParaRPr lang="tr-TR" sz="2400" b="1" dirty="0">
              <a:solidFill>
                <a:srgbClr val="FF0000"/>
              </a:solidFill>
            </a:endParaRPr>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105</a:t>
            </a:fld>
            <a:endParaRPr lang="tr-TR" dirty="0"/>
          </a:p>
        </p:txBody>
      </p:sp>
      <p:sp>
        <p:nvSpPr>
          <p:cNvPr id="210952" name="AutoShape 8" descr="onay clipart ile ilgili görsel sonucu"/>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pic>
        <p:nvPicPr>
          <p:cNvPr id="12" name="Picture 2" descr="ifre clipart ile ilgili görsel sonucu"/>
          <p:cNvPicPr>
            <a:picLocks noGrp="1" noChangeAspect="1" noChangeArrowheads="1"/>
          </p:cNvPicPr>
          <p:nvPr>
            <p:ph sz="half" idx="2"/>
          </p:nvPr>
        </p:nvPicPr>
        <p:blipFill rotWithShape="1">
          <a:blip r:embed="rId4">
            <a:clrChange>
              <a:clrFrom>
                <a:srgbClr val="01BCD5"/>
              </a:clrFrom>
              <a:clrTo>
                <a:srgbClr val="01BCD5">
                  <a:alpha val="0"/>
                </a:srgbClr>
              </a:clrTo>
            </a:clrChange>
            <a:extLst>
              <a:ext uri="{28A0092B-C50C-407E-A947-70E740481C1C}">
                <a14:useLocalDpi xmlns:a14="http://schemas.microsoft.com/office/drawing/2010/main" val="0"/>
              </a:ext>
            </a:extLst>
          </a:blip>
          <a:srcRect t="7186" r="1365" b="7746"/>
          <a:stretch/>
        </p:blipFill>
        <p:spPr bwMode="auto">
          <a:xfrm>
            <a:off x="8536188" y="2276872"/>
            <a:ext cx="3057717" cy="2599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3088841"/>
      </p:ext>
    </p:extLst>
  </p:cSld>
  <p:clrMapOvr>
    <a:masterClrMapping/>
  </p:clrMapOvr>
  <p:transition spd="slow">
    <p:push dir="u"/>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Autofit/>
          </a:bodyPr>
          <a:lstStyle/>
          <a:p>
            <a:r>
              <a:rPr lang="tr-TR" sz="4000" b="1" dirty="0">
                <a:solidFill>
                  <a:srgbClr val="FF0000"/>
                </a:solidFill>
              </a:rPr>
              <a:t>BELGENİN </a:t>
            </a:r>
            <a:r>
              <a:rPr lang="tr-TR" sz="4000" b="1" u="sng" dirty="0">
                <a:solidFill>
                  <a:srgbClr val="FF0000"/>
                </a:solidFill>
              </a:rPr>
              <a:t>ELEKTRONİK</a:t>
            </a:r>
            <a:r>
              <a:rPr lang="tr-TR" sz="4000" b="1" dirty="0">
                <a:solidFill>
                  <a:srgbClr val="FF0000"/>
                </a:solidFill>
              </a:rPr>
              <a:t> ORTAMDA </a:t>
            </a:r>
            <a:br>
              <a:rPr lang="tr-TR" sz="4000" b="1" dirty="0">
                <a:solidFill>
                  <a:srgbClr val="FF0000"/>
                </a:solidFill>
              </a:rPr>
            </a:br>
            <a:r>
              <a:rPr lang="tr-TR" sz="4000" b="1" dirty="0">
                <a:solidFill>
                  <a:srgbClr val="FF0000"/>
                </a:solidFill>
              </a:rPr>
              <a:t>GÖNDERİLMESİ VE ALINMASI </a:t>
            </a:r>
          </a:p>
        </p:txBody>
      </p:sp>
      <p:sp>
        <p:nvSpPr>
          <p:cNvPr id="7" name="6 İçerik Yer Tutucusu"/>
          <p:cNvSpPr>
            <a:spLocks noGrp="1"/>
          </p:cNvSpPr>
          <p:nvPr>
            <p:ph idx="1"/>
          </p:nvPr>
        </p:nvSpPr>
        <p:spPr/>
        <p:txBody>
          <a:bodyPr>
            <a:normAutofit fontScale="70000" lnSpcReduction="20000"/>
          </a:bodyPr>
          <a:lstStyle/>
          <a:p>
            <a:pPr marL="0" indent="0" algn="just">
              <a:buNone/>
            </a:pPr>
            <a:r>
              <a:rPr lang="tr-TR" sz="3200" i="1" dirty="0" smtClean="0"/>
              <a:t>	İdare</a:t>
            </a:r>
            <a:r>
              <a:rPr lang="tr-TR" sz="3200" i="1" dirty="0"/>
              <a:t>, e-Yazışma Teknik Rehberinde tanımlandığı şekilde şifrelenerek kendisine gönderilen resmi yazışma kapsamındaki bir belgenin </a:t>
            </a:r>
            <a:endParaRPr lang="tr-TR" sz="3200" i="1" dirty="0" smtClean="0"/>
          </a:p>
          <a:p>
            <a:pPr marL="0" indent="0" algn="just">
              <a:buNone/>
            </a:pPr>
            <a:endParaRPr lang="tr-TR" sz="3200" dirty="0" smtClean="0"/>
          </a:p>
          <a:p>
            <a:pPr algn="just"/>
            <a:r>
              <a:rPr lang="tr-TR" sz="3200" dirty="0" smtClean="0"/>
              <a:t>Şifresini açamazsa </a:t>
            </a:r>
          </a:p>
          <a:p>
            <a:pPr algn="just"/>
            <a:r>
              <a:rPr lang="tr-TR" sz="3200" dirty="0" smtClean="0"/>
              <a:t>Belgenin şifresini açmakla birlikte belge içeriğinin rehberde şifreleme mekanizması için tanımlanan özellikleri taşımadığını belirlerse </a:t>
            </a:r>
          </a:p>
          <a:p>
            <a:pPr marL="0" indent="0" algn="ctr">
              <a:buNone/>
            </a:pPr>
            <a:r>
              <a:rPr lang="tr-TR" sz="3200" b="1" dirty="0" smtClean="0"/>
              <a:t>Belgeyi Reddeder</a:t>
            </a:r>
          </a:p>
          <a:p>
            <a:pPr algn="just"/>
            <a:r>
              <a:rPr lang="tr-TR" sz="3200" dirty="0" smtClean="0"/>
              <a:t>Şifreli belgenin kendisine ulaştığı günü takip eden </a:t>
            </a:r>
            <a:r>
              <a:rPr lang="tr-TR" sz="3200" b="1" dirty="0" smtClean="0">
                <a:solidFill>
                  <a:srgbClr val="FF0000"/>
                </a:solidFill>
              </a:rPr>
              <a:t>ikinci iş gününün sonuna kadar,</a:t>
            </a:r>
            <a:r>
              <a:rPr lang="tr-TR" sz="3200" dirty="0" smtClean="0"/>
              <a:t> kendisine iletilen şifreli belgeyi tanımlayan bilgilerle birlikte, belgeyi gönderen idareye bildirir</a:t>
            </a:r>
          </a:p>
          <a:p>
            <a:pPr algn="just"/>
            <a:r>
              <a:rPr lang="tr-TR" sz="3200" dirty="0" smtClean="0"/>
              <a:t>Hem </a:t>
            </a:r>
            <a:r>
              <a:rPr lang="tr-TR" sz="3200" dirty="0"/>
              <a:t>bu bildirimi hem de kendisine iletilen şifreli belgeyi kayıt altına </a:t>
            </a:r>
            <a:r>
              <a:rPr lang="tr-TR" sz="3200" dirty="0" smtClean="0"/>
              <a:t>alır</a:t>
            </a:r>
          </a:p>
          <a:p>
            <a:pPr algn="just"/>
            <a:r>
              <a:rPr lang="tr-TR" sz="3200" dirty="0"/>
              <a:t>İdarenin bildirimde bulunmaması halinde, gönderilen şifreli belge açılmış, içeriğine erişilmiş ve bu </a:t>
            </a:r>
            <a:r>
              <a:rPr lang="tr-TR" sz="3200" dirty="0" smtClean="0"/>
              <a:t>belgenin Rehbere </a:t>
            </a:r>
            <a:r>
              <a:rPr lang="tr-TR" sz="3200" dirty="0"/>
              <a:t>uygun şekilde oluşturulduğu </a:t>
            </a:r>
            <a:endParaRPr lang="tr-TR" sz="3200" dirty="0" smtClean="0"/>
          </a:p>
          <a:p>
            <a:pPr marL="0" indent="0" algn="ctr">
              <a:buNone/>
            </a:pPr>
            <a:r>
              <a:rPr lang="tr-TR" sz="3100" b="1" dirty="0" smtClean="0"/>
              <a:t>Kabul Edilmiş Sayılır</a:t>
            </a:r>
          </a:p>
        </p:txBody>
      </p:sp>
      <p:sp>
        <p:nvSpPr>
          <p:cNvPr id="8" name="7 Slayt Numarası Yer Tutucusu"/>
          <p:cNvSpPr>
            <a:spLocks noGrp="1"/>
          </p:cNvSpPr>
          <p:nvPr>
            <p:ph type="sldNum" sz="quarter" idx="12"/>
          </p:nvPr>
        </p:nvSpPr>
        <p:spPr/>
        <p:txBody>
          <a:bodyPr/>
          <a:lstStyle/>
          <a:p>
            <a:fld id="{216F07E3-2268-4DE3-9351-58CC78963B01}" type="slidenum">
              <a:rPr lang="tr-TR" smtClean="0"/>
              <a:pPr/>
              <a:t>106</a:t>
            </a:fld>
            <a:endParaRPr lang="tr-TR"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Autofit/>
          </a:bodyPr>
          <a:lstStyle/>
          <a:p>
            <a:r>
              <a:rPr lang="tr-TR" sz="4000" b="1" dirty="0">
                <a:solidFill>
                  <a:srgbClr val="FF0000"/>
                </a:solidFill>
              </a:rPr>
              <a:t>BELGENİN </a:t>
            </a:r>
            <a:r>
              <a:rPr lang="tr-TR" sz="4000" b="1" u="sng" dirty="0">
                <a:solidFill>
                  <a:srgbClr val="FF0000"/>
                </a:solidFill>
              </a:rPr>
              <a:t>ELEKTRONİK </a:t>
            </a:r>
            <a:r>
              <a:rPr lang="tr-TR" sz="4000" b="1" dirty="0">
                <a:solidFill>
                  <a:srgbClr val="FF0000"/>
                </a:solidFill>
              </a:rPr>
              <a:t>ORTAMDA </a:t>
            </a:r>
            <a:br>
              <a:rPr lang="tr-TR" sz="4000" b="1" dirty="0">
                <a:solidFill>
                  <a:srgbClr val="FF0000"/>
                </a:solidFill>
              </a:rPr>
            </a:br>
            <a:r>
              <a:rPr lang="tr-TR" sz="4000" b="1" dirty="0">
                <a:solidFill>
                  <a:srgbClr val="FF0000"/>
                </a:solidFill>
              </a:rPr>
              <a:t>GÖNDERİLMESİ VE ALINMASI </a:t>
            </a:r>
          </a:p>
        </p:txBody>
      </p:sp>
      <p:sp>
        <p:nvSpPr>
          <p:cNvPr id="7" name="6 İçerik Yer Tutucusu"/>
          <p:cNvSpPr>
            <a:spLocks noGrp="1"/>
          </p:cNvSpPr>
          <p:nvPr>
            <p:ph idx="1"/>
          </p:nvPr>
        </p:nvSpPr>
        <p:spPr/>
        <p:txBody>
          <a:bodyPr>
            <a:normAutofit/>
          </a:bodyPr>
          <a:lstStyle/>
          <a:p>
            <a:pPr algn="just"/>
            <a:r>
              <a:rPr lang="tr-TR" sz="2400" dirty="0"/>
              <a:t>Güvenli elektronik imzalı belgelerin gönderilmesi ve alınması işlemlerinin ilgili mevzuatla yetki verilmiş </a:t>
            </a:r>
            <a:r>
              <a:rPr lang="tr-TR" sz="2400" u="sng" dirty="0"/>
              <a:t>üçüncü bir taraf </a:t>
            </a:r>
            <a:r>
              <a:rPr lang="tr-TR" sz="2400" dirty="0"/>
              <a:t>aracılığıyla kayıt altına alınarak yapılması esastır. Ancak, idareler arasında güvenli elektronik imzalı belgelerin gönderilmesi ve alınması işlemleri, taraflarca yapılacak anlaşmalar çerçevesinde ve kayıt altına alınmak kaydıyla </a:t>
            </a:r>
            <a:r>
              <a:rPr lang="tr-TR" sz="2400" u="sng" dirty="0"/>
              <a:t>başka bir iletim mekanizmasıyla </a:t>
            </a:r>
            <a:r>
              <a:rPr lang="tr-TR" sz="2400" dirty="0"/>
              <a:t>da yapılabilir</a:t>
            </a:r>
          </a:p>
          <a:p>
            <a:pPr algn="just">
              <a:buNone/>
            </a:pPr>
            <a:endParaRPr lang="tr-TR" sz="2400" dirty="0"/>
          </a:p>
          <a:p>
            <a:pPr algn="just"/>
            <a:r>
              <a:rPr lang="tr-TR" sz="2400" dirty="0" smtClean="0"/>
              <a:t>EBYS kurulmamış olan idarelere gönderilen </a:t>
            </a:r>
            <a:r>
              <a:rPr lang="tr-TR" sz="2400" b="1" dirty="0" smtClean="0">
                <a:solidFill>
                  <a:srgbClr val="FF0000"/>
                </a:solidFill>
              </a:rPr>
              <a:t>güvenli elektronik imzalı</a:t>
            </a:r>
            <a:r>
              <a:rPr lang="tr-TR" sz="2400" b="1" dirty="0" smtClean="0"/>
              <a:t> </a:t>
            </a:r>
            <a:r>
              <a:rPr lang="tr-TR" sz="2400" dirty="0" smtClean="0"/>
              <a:t>belgelerin alınmasında  önceki madde hükmü esas alınır.</a:t>
            </a:r>
            <a:r>
              <a:rPr lang="tr-TR" sz="2400" dirty="0"/>
              <a:t> </a:t>
            </a:r>
            <a:r>
              <a:rPr lang="tr-TR" sz="2400" dirty="0" smtClean="0"/>
              <a:t>Bu </a:t>
            </a:r>
            <a:r>
              <a:rPr lang="tr-TR" sz="2400" dirty="0"/>
              <a:t>belgeler, muhatap idare tarafından imza doğrulaması yapıldıktan sonra belge </a:t>
            </a:r>
            <a:r>
              <a:rPr lang="tr-TR" sz="2400" b="1" dirty="0">
                <a:solidFill>
                  <a:srgbClr val="FF0000"/>
                </a:solidFill>
              </a:rPr>
              <a:t>B</a:t>
            </a:r>
            <a:r>
              <a:rPr lang="tr-TR" sz="2400" b="1" dirty="0" smtClean="0">
                <a:solidFill>
                  <a:srgbClr val="FF0000"/>
                </a:solidFill>
              </a:rPr>
              <a:t>elgenin </a:t>
            </a:r>
            <a:r>
              <a:rPr lang="tr-TR" sz="2400" b="1" dirty="0">
                <a:solidFill>
                  <a:srgbClr val="FF0000"/>
                </a:solidFill>
              </a:rPr>
              <a:t>Çoğaltılması </a:t>
            </a:r>
            <a:r>
              <a:rPr lang="tr-TR" sz="2400" dirty="0"/>
              <a:t>usulüne göre çıktısı alınarak işleme konulur. </a:t>
            </a:r>
          </a:p>
          <a:p>
            <a:pPr algn="just"/>
            <a:endParaRPr lang="tr-TR" sz="2400" dirty="0"/>
          </a:p>
          <a:p>
            <a:pPr algn="just">
              <a:buNone/>
            </a:pPr>
            <a:endParaRPr lang="tr-TR" sz="2400" dirty="0"/>
          </a:p>
          <a:p>
            <a:pPr algn="just">
              <a:buNone/>
            </a:pPr>
            <a:endParaRPr lang="tr-TR" sz="2400"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107</a:t>
            </a:fld>
            <a:endParaRPr lang="tr-TR"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Autofit/>
          </a:bodyPr>
          <a:lstStyle/>
          <a:p>
            <a:r>
              <a:rPr lang="tr-TR" sz="4000" b="1" dirty="0">
                <a:solidFill>
                  <a:srgbClr val="FF0000"/>
                </a:solidFill>
              </a:rPr>
              <a:t>BELGENİN İADE EDİLMESİ </a:t>
            </a:r>
            <a:endParaRPr lang="tr-TR" sz="2400" b="1" dirty="0">
              <a:solidFill>
                <a:srgbClr val="FF0000"/>
              </a:solidFill>
            </a:endParaRPr>
          </a:p>
        </p:txBody>
      </p:sp>
      <p:sp>
        <p:nvSpPr>
          <p:cNvPr id="7" name="6 İçerik Yer Tutucusu"/>
          <p:cNvSpPr>
            <a:spLocks noGrp="1"/>
          </p:cNvSpPr>
          <p:nvPr>
            <p:ph sz="half" idx="1"/>
          </p:nvPr>
        </p:nvSpPr>
        <p:spPr/>
        <p:txBody>
          <a:bodyPr>
            <a:noAutofit/>
          </a:bodyPr>
          <a:lstStyle/>
          <a:p>
            <a:pPr algn="just"/>
            <a:r>
              <a:rPr lang="tr-TR" sz="2400" dirty="0"/>
              <a:t>İdareye muhatabı olmadığı halde </a:t>
            </a:r>
            <a:r>
              <a:rPr lang="tr-TR" sz="2400" b="1" dirty="0">
                <a:solidFill>
                  <a:srgbClr val="FF0000"/>
                </a:solidFill>
              </a:rPr>
              <a:t>fiziksel ortamda </a:t>
            </a:r>
            <a:r>
              <a:rPr lang="tr-TR" sz="2400" dirty="0"/>
              <a:t>gelen bir belge, asıl muhatabı anlaşılamıyorsa gönderene iade edilir</a:t>
            </a:r>
          </a:p>
          <a:p>
            <a:pPr marL="0" indent="0" algn="just">
              <a:buNone/>
            </a:pPr>
            <a:endParaRPr lang="tr-TR" sz="2400" dirty="0"/>
          </a:p>
          <a:p>
            <a:pPr algn="just"/>
            <a:r>
              <a:rPr lang="tr-TR" sz="2400" b="1" dirty="0">
                <a:solidFill>
                  <a:srgbClr val="FF0000"/>
                </a:solidFill>
              </a:rPr>
              <a:t>Asıl muhatabın açıkça belli olması durumunda, </a:t>
            </a:r>
            <a:r>
              <a:rPr lang="tr-TR" sz="2400" dirty="0"/>
              <a:t>gerektiğinde belgenin bir sureti alınarak, aslı muhatabına gönderilir ve belgeyi gönderene de bilgi </a:t>
            </a:r>
            <a:r>
              <a:rPr lang="tr-TR" sz="2400" dirty="0" smtClean="0"/>
              <a:t>verilir</a:t>
            </a:r>
            <a:endParaRPr lang="tr-TR" sz="2400"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108</a:t>
            </a:fld>
            <a:endParaRPr lang="tr-TR" dirty="0"/>
          </a:p>
        </p:txBody>
      </p:sp>
      <p:sp>
        <p:nvSpPr>
          <p:cNvPr id="202754" name="AutoShape 2" descr="posta clipart ile ilgili görsel sonucu"/>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sp>
        <p:nvSpPr>
          <p:cNvPr id="202756" name="AutoShape 4" descr="posta clipart ile ilgili görsel sonucu"/>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sp>
        <p:nvSpPr>
          <p:cNvPr id="202760" name="AutoShape 8" descr="sending post  clipart ile ilgili görsel sonucu"/>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sp>
        <p:nvSpPr>
          <p:cNvPr id="202762" name="AutoShape 10" descr="sending post  clipart ile ilgili görsel sonucu"/>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pic>
        <p:nvPicPr>
          <p:cNvPr id="17" name="Picture 11"/>
          <p:cNvPicPr>
            <a:picLocks noGrp="1" noChangeAspect="1" noChangeArrowheads="1"/>
          </p:cNvPicPr>
          <p:nvPr>
            <p:ph sz="half" idx="2"/>
          </p:nvPr>
        </p:nvPicPr>
        <p:blipFill>
          <a:blip r:embed="rId4"/>
          <a:srcRect/>
          <a:stretch>
            <a:fillRect/>
          </a:stretch>
        </p:blipFill>
        <p:spPr bwMode="auto">
          <a:xfrm>
            <a:off x="6196013" y="1843881"/>
            <a:ext cx="5384800" cy="4038600"/>
          </a:xfrm>
          <a:prstGeom prst="rect">
            <a:avLst/>
          </a:prstGeom>
          <a:noFill/>
          <a:ln w="9525">
            <a:noFill/>
            <a:miter lim="800000"/>
            <a:headEnd/>
            <a:tailEnd/>
          </a:ln>
          <a:effectLst/>
        </p:spPr>
      </p:pic>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Autofit/>
          </a:bodyPr>
          <a:lstStyle/>
          <a:p>
            <a:r>
              <a:rPr lang="tr-TR" sz="4000" b="1" dirty="0">
                <a:solidFill>
                  <a:srgbClr val="FF0000"/>
                </a:solidFill>
              </a:rPr>
              <a:t>BELGENİN İADE EDİLMESİ </a:t>
            </a:r>
            <a:endParaRPr lang="tr-TR" sz="2400" b="1" dirty="0">
              <a:solidFill>
                <a:srgbClr val="FF0000"/>
              </a:solidFill>
            </a:endParaRPr>
          </a:p>
        </p:txBody>
      </p:sp>
      <p:sp>
        <p:nvSpPr>
          <p:cNvPr id="7" name="6 İçerik Yer Tutucusu"/>
          <p:cNvSpPr>
            <a:spLocks noGrp="1"/>
          </p:cNvSpPr>
          <p:nvPr>
            <p:ph sz="half" idx="1"/>
          </p:nvPr>
        </p:nvSpPr>
        <p:spPr/>
        <p:txBody>
          <a:bodyPr>
            <a:noAutofit/>
          </a:bodyPr>
          <a:lstStyle/>
          <a:p>
            <a:pPr algn="just">
              <a:buNone/>
            </a:pPr>
            <a:endParaRPr lang="tr-TR" sz="2400" dirty="0"/>
          </a:p>
          <a:p>
            <a:pPr algn="just"/>
            <a:r>
              <a:rPr lang="tr-TR" sz="2400" dirty="0"/>
              <a:t>İdareye muhatabı olmadığı halde </a:t>
            </a:r>
            <a:r>
              <a:rPr lang="tr-TR" sz="2400" b="1" dirty="0">
                <a:solidFill>
                  <a:srgbClr val="FF0000"/>
                </a:solidFill>
              </a:rPr>
              <a:t>güvenli elektronik imza </a:t>
            </a:r>
            <a:r>
              <a:rPr lang="tr-TR" sz="2400" dirty="0"/>
              <a:t>ile imzalanarak elektronik ortamda bir belge gelmesi durumunda, </a:t>
            </a:r>
            <a:r>
              <a:rPr lang="tr-TR" sz="2400" b="1" dirty="0">
                <a:solidFill>
                  <a:srgbClr val="FF0000"/>
                </a:solidFill>
              </a:rPr>
              <a:t>belgenin muhatabı olunmadığı bilgisi </a:t>
            </a:r>
            <a:r>
              <a:rPr lang="tr-TR" sz="2400" dirty="0"/>
              <a:t>ve söz konusu belgeye ilişkin tanımlayıcı bilgiler gönderene elektronik ortamda iletilir ve belgenin bir kopyası elektronik ortamda muhafaza edilir. </a:t>
            </a:r>
          </a:p>
          <a:p>
            <a:pPr algn="just"/>
            <a:endParaRPr lang="tr-TR" sz="2400"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109</a:t>
            </a:fld>
            <a:endParaRPr lang="tr-TR" dirty="0"/>
          </a:p>
        </p:txBody>
      </p:sp>
      <p:pic>
        <p:nvPicPr>
          <p:cNvPr id="13" name="Picture 6" descr="e posta gönderme  clipart ile ilgili görsel sonucu"/>
          <p:cNvPicPr>
            <a:picLocks noGrp="1" noChangeAspect="1" noChangeArrowheads="1"/>
          </p:cNvPicPr>
          <p:nvPr>
            <p:ph sz="half" idx="2"/>
          </p:nvPr>
        </p:nvPicPr>
        <p:blipFill>
          <a:blip r:embed="rId4"/>
          <a:stretch>
            <a:fillRect/>
          </a:stretch>
        </p:blipFill>
        <p:spPr bwMode="auto">
          <a:xfrm>
            <a:off x="7103318" y="2348880"/>
            <a:ext cx="3645893" cy="2231281"/>
          </a:xfrm>
          <a:prstGeom prst="rect">
            <a:avLst/>
          </a:prstGeom>
          <a:noFill/>
          <a:ln>
            <a:solidFill>
              <a:schemeClr val="tx2"/>
            </a:solidFill>
          </a:ln>
        </p:spPr>
      </p:pic>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Autofit/>
          </a:bodyPr>
          <a:lstStyle/>
          <a:p>
            <a:r>
              <a:rPr lang="tr-TR" sz="4000" b="1" dirty="0">
                <a:solidFill>
                  <a:srgbClr val="FF0000"/>
                </a:solidFill>
              </a:rPr>
              <a:t>GÖRÜŞ, BİLGİ VE BELGE </a:t>
            </a:r>
            <a:br>
              <a:rPr lang="tr-TR" sz="4000" b="1" dirty="0">
                <a:solidFill>
                  <a:srgbClr val="FF0000"/>
                </a:solidFill>
              </a:rPr>
            </a:br>
            <a:r>
              <a:rPr lang="tr-TR" sz="4000" b="1" dirty="0">
                <a:solidFill>
                  <a:srgbClr val="FF0000"/>
                </a:solidFill>
              </a:rPr>
              <a:t>TALEPLERİNDE SÜRE </a:t>
            </a:r>
            <a:r>
              <a:rPr lang="tr-TR" sz="2400" b="1" dirty="0">
                <a:solidFill>
                  <a:srgbClr val="FF0000"/>
                </a:solidFill>
              </a:rPr>
              <a:t/>
            </a:r>
            <a:br>
              <a:rPr lang="tr-TR" sz="2400" b="1" dirty="0">
                <a:solidFill>
                  <a:srgbClr val="FF0000"/>
                </a:solidFill>
              </a:rPr>
            </a:br>
            <a:endParaRPr lang="tr-TR" sz="2400" b="1" dirty="0">
              <a:solidFill>
                <a:srgbClr val="FF0000"/>
              </a:solidFill>
            </a:endParaRPr>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110</a:t>
            </a:fld>
            <a:endParaRPr lang="tr-TR" dirty="0"/>
          </a:p>
        </p:txBody>
      </p:sp>
      <p:sp>
        <p:nvSpPr>
          <p:cNvPr id="11" name="10 Metin kutusu"/>
          <p:cNvSpPr txBox="1"/>
          <p:nvPr/>
        </p:nvSpPr>
        <p:spPr>
          <a:xfrm>
            <a:off x="7103318" y="6040615"/>
            <a:ext cx="4071966" cy="307777"/>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tr-TR" sz="1400" dirty="0" smtClean="0"/>
              <a:t>İlgili mevzuattaki özel hükümler saklı kalmak kaydıyla</a:t>
            </a:r>
            <a:endParaRPr lang="tr-TR" sz="1400" dirty="0"/>
          </a:p>
        </p:txBody>
      </p:sp>
      <p:sp>
        <p:nvSpPr>
          <p:cNvPr id="15" name="14 Dikdörtgen"/>
          <p:cNvSpPr/>
          <p:nvPr/>
        </p:nvSpPr>
        <p:spPr>
          <a:xfrm>
            <a:off x="1023108" y="1857364"/>
            <a:ext cx="10358510" cy="461665"/>
          </a:xfrm>
          <a:prstGeom prst="rect">
            <a:avLst/>
          </a:prstGeom>
        </p:spPr>
        <p:style>
          <a:lnRef idx="1">
            <a:schemeClr val="dk1"/>
          </a:lnRef>
          <a:fillRef idx="2">
            <a:schemeClr val="dk1"/>
          </a:fillRef>
          <a:effectRef idx="1">
            <a:schemeClr val="dk1"/>
          </a:effectRef>
          <a:fontRef idx="minor">
            <a:schemeClr val="dk1"/>
          </a:fontRef>
        </p:style>
        <p:txBody>
          <a:bodyPr vert="horz" wrap="square">
            <a:spAutoFit/>
          </a:bodyPr>
          <a:lstStyle/>
          <a:p>
            <a:pPr algn="ctr"/>
            <a:r>
              <a:rPr lang="tr-TR" dirty="0" smtClean="0"/>
              <a:t>İdare içi ve idare dışı görüş, bilgi ve belge talep yazıları günlü yazılır</a:t>
            </a:r>
          </a:p>
        </p:txBody>
      </p:sp>
      <p:graphicFrame>
        <p:nvGraphicFramePr>
          <p:cNvPr id="19" name="18 İçerik Yer Tutucusu"/>
          <p:cNvGraphicFramePr>
            <a:graphicFrameLocks noGrp="1"/>
          </p:cNvGraphicFramePr>
          <p:nvPr>
            <p:ph idx="1"/>
          </p:nvPr>
        </p:nvGraphicFramePr>
        <p:xfrm>
          <a:off x="451604" y="2786058"/>
          <a:ext cx="11430080" cy="314327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Autofit/>
          </a:bodyPr>
          <a:lstStyle/>
          <a:p>
            <a:r>
              <a:rPr lang="tr-TR" sz="4000" b="1" dirty="0">
                <a:solidFill>
                  <a:srgbClr val="FF0000"/>
                </a:solidFill>
              </a:rPr>
              <a:t>GÖRÜŞ, BİLGİ VE BELGE </a:t>
            </a:r>
            <a:br>
              <a:rPr lang="tr-TR" sz="4000" b="1" dirty="0">
                <a:solidFill>
                  <a:srgbClr val="FF0000"/>
                </a:solidFill>
              </a:rPr>
            </a:br>
            <a:r>
              <a:rPr lang="tr-TR" sz="4000" b="1" dirty="0">
                <a:solidFill>
                  <a:srgbClr val="FF0000"/>
                </a:solidFill>
              </a:rPr>
              <a:t>TALEPLERİNDE SÜRE </a:t>
            </a:r>
          </a:p>
        </p:txBody>
      </p:sp>
      <p:sp>
        <p:nvSpPr>
          <p:cNvPr id="8" name="7 Slayt Numarası Yer Tutucusu"/>
          <p:cNvSpPr>
            <a:spLocks noGrp="1"/>
          </p:cNvSpPr>
          <p:nvPr>
            <p:ph type="sldNum" sz="quarter" idx="12"/>
          </p:nvPr>
        </p:nvSpPr>
        <p:spPr/>
        <p:txBody>
          <a:bodyPr/>
          <a:lstStyle/>
          <a:p>
            <a:fld id="{216F07E3-2268-4DE3-9351-58CC78963B01}" type="slidenum">
              <a:rPr lang="tr-TR" smtClean="0"/>
              <a:pPr/>
              <a:t>111</a:t>
            </a:fld>
            <a:endParaRPr lang="tr-TR"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graphicFrame>
        <p:nvGraphicFramePr>
          <p:cNvPr id="11" name="10 İçerik Yer Tutucusu"/>
          <p:cNvGraphicFramePr>
            <a:graphicFrameLocks noGrp="1"/>
          </p:cNvGraphicFramePr>
          <p:nvPr>
            <p:ph idx="1"/>
          </p:nvPr>
        </p:nvGraphicFramePr>
        <p:xfrm>
          <a:off x="609600" y="1600200"/>
          <a:ext cx="10971213" cy="45259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sp>
        <p:nvSpPr>
          <p:cNvPr id="9" name="8 Altbilgi Yer Tutucusu"/>
          <p:cNvSpPr>
            <a:spLocks noGrp="1"/>
          </p:cNvSpPr>
          <p:nvPr>
            <p:ph type="ftr" sz="quarter" idx="11"/>
          </p:nvPr>
        </p:nvSpPr>
        <p:spPr/>
        <p:txBody>
          <a:bodyPr/>
          <a:lstStyle/>
          <a:p>
            <a:r>
              <a:rPr lang="tr-TR" dirty="0"/>
              <a:t>Personel Hizmetleri Başkanlığı</a:t>
            </a:r>
          </a:p>
        </p:txBody>
      </p:sp>
      <p:sp>
        <p:nvSpPr>
          <p:cNvPr id="8" name="7 Slayt Numarası Yer Tutucusu"/>
          <p:cNvSpPr>
            <a:spLocks noGrp="1"/>
          </p:cNvSpPr>
          <p:nvPr>
            <p:ph type="sldNum" sz="quarter" idx="12"/>
          </p:nvPr>
        </p:nvSpPr>
        <p:spPr/>
        <p:txBody>
          <a:bodyPr/>
          <a:lstStyle/>
          <a:p>
            <a:fld id="{216F07E3-2268-4DE3-9351-58CC78963B01}" type="slidenum">
              <a:rPr lang="tr-TR" smtClean="0"/>
              <a:pPr/>
              <a:t>112</a:t>
            </a:fld>
            <a:endParaRPr lang="tr-TR" dirty="0"/>
          </a:p>
        </p:txBody>
      </p:sp>
      <p:sp>
        <p:nvSpPr>
          <p:cNvPr id="2" name="Başlık 1"/>
          <p:cNvSpPr>
            <a:spLocks noGrp="1"/>
          </p:cNvSpPr>
          <p:nvPr>
            <p:ph type="title" idx="4294967295"/>
          </p:nvPr>
        </p:nvSpPr>
        <p:spPr>
          <a:xfrm>
            <a:off x="0" y="274638"/>
            <a:ext cx="10971213" cy="1143000"/>
          </a:xfrm>
        </p:spPr>
        <p:txBody>
          <a:bodyPr anchor="t">
            <a:normAutofit/>
          </a:bodyPr>
          <a:lstStyle/>
          <a:p>
            <a:r>
              <a:rPr lang="tr-TR" sz="4400" b="1" dirty="0">
                <a:solidFill>
                  <a:srgbClr val="FF0000"/>
                </a:solidFill>
              </a:rPr>
              <a:t>TEKİT YAZISI </a:t>
            </a:r>
            <a:endParaRPr lang="tr-TR" sz="2400" dirty="0"/>
          </a:p>
        </p:txBody>
      </p:sp>
      <p:sp>
        <p:nvSpPr>
          <p:cNvPr id="7" name="6 İçerik Yer Tutucusu"/>
          <p:cNvSpPr>
            <a:spLocks noGrp="1"/>
          </p:cNvSpPr>
          <p:nvPr>
            <p:ph sz="half" idx="4294967295"/>
          </p:nvPr>
        </p:nvSpPr>
        <p:spPr>
          <a:xfrm>
            <a:off x="0" y="1600200"/>
            <a:ext cx="5384800" cy="4525963"/>
          </a:xfrm>
        </p:spPr>
        <p:txBody>
          <a:bodyPr>
            <a:normAutofit/>
          </a:bodyPr>
          <a:lstStyle/>
          <a:p>
            <a:pPr lvl="1" algn="just">
              <a:buNone/>
            </a:pPr>
            <a:endParaRPr lang="tr-TR" sz="2400" dirty="0"/>
          </a:p>
          <a:p>
            <a:pPr lvl="1" algn="just"/>
            <a:endParaRPr lang="tr-TR" sz="2400" dirty="0"/>
          </a:p>
          <a:p>
            <a:pPr marL="609539" lvl="1" indent="0" algn="just">
              <a:buNone/>
            </a:pPr>
            <a:endParaRPr lang="tr-TR" sz="2400" dirty="0"/>
          </a:p>
          <a:p>
            <a:pPr algn="just">
              <a:buNone/>
            </a:pPr>
            <a:endParaRPr lang="tr-TR" sz="2400" dirty="0"/>
          </a:p>
        </p:txBody>
      </p:sp>
      <p:sp>
        <p:nvSpPr>
          <p:cNvPr id="10" name="9 Oval"/>
          <p:cNvSpPr/>
          <p:nvPr/>
        </p:nvSpPr>
        <p:spPr>
          <a:xfrm>
            <a:off x="594480" y="1071546"/>
            <a:ext cx="11072890" cy="1285884"/>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TR" sz="2800" b="1" dirty="0" smtClean="0"/>
              <a:t>Belgeye süresi içinde cevap verilmemesi durumunda muhataba </a:t>
            </a:r>
            <a:r>
              <a:rPr lang="tr-TR" sz="4000" b="1" dirty="0" smtClean="0"/>
              <a:t>tekit</a:t>
            </a:r>
            <a:r>
              <a:rPr lang="tr-TR" sz="2800" b="1" dirty="0" smtClean="0"/>
              <a:t> yazısı yazılabilir</a:t>
            </a:r>
            <a:endParaRPr lang="tr-TR" sz="2800" b="1" u="sng" dirty="0">
              <a:solidFill>
                <a:srgbClr val="FF0000"/>
              </a:solidFill>
            </a:endParaRPr>
          </a:p>
        </p:txBody>
      </p:sp>
      <p:sp>
        <p:nvSpPr>
          <p:cNvPr id="14" name="object 2"/>
          <p:cNvSpPr txBox="1">
            <a:spLocks/>
          </p:cNvSpPr>
          <p:nvPr/>
        </p:nvSpPr>
        <p:spPr>
          <a:xfrm>
            <a:off x="523042" y="1194053"/>
            <a:ext cx="11072890" cy="2375522"/>
          </a:xfrm>
          <a:prstGeom prst="rect">
            <a:avLst/>
          </a:prstGeom>
        </p:spPr>
        <p:txBody>
          <a:bodyPr vert="horz" wrap="square" lIns="0" tIns="12700" rIns="0" bIns="0" rtlCol="0">
            <a:spAutoFit/>
          </a:bodyPr>
          <a:lstStyle/>
          <a:p>
            <a:pPr marL="457154" marR="0" lvl="0" indent="-457154" algn="l" defTabSz="1219078" rtl="0" eaLnBrk="1" fontAlgn="auto" latinLnBrk="0" hangingPunct="1">
              <a:lnSpc>
                <a:spcPct val="100000"/>
              </a:lnSpc>
              <a:spcBef>
                <a:spcPts val="5"/>
              </a:spcBef>
              <a:spcAft>
                <a:spcPts val="0"/>
              </a:spcAft>
              <a:buClrTx/>
              <a:buSzTx/>
              <a:buFont typeface="Arial" pitchFamily="34" charset="0"/>
              <a:buChar char="•"/>
              <a:tabLst/>
              <a:defRPr/>
            </a:pPr>
            <a:endParaRPr kumimoji="0" lang="tr-TR" sz="1900" b="0" i="0" u="none" strike="noStrike" kern="1200" cap="none" spc="0" normalizeH="0" baseline="0" noProof="0" dirty="0" smtClean="0">
              <a:ln>
                <a:noFill/>
              </a:ln>
              <a:solidFill>
                <a:schemeClr val="tx1"/>
              </a:solidFill>
              <a:effectLst/>
              <a:uLnTx/>
              <a:uFillTx/>
              <a:latin typeface="Arial"/>
              <a:ea typeface="+mn-ea"/>
              <a:cs typeface="Arial"/>
            </a:endParaRPr>
          </a:p>
          <a:p>
            <a:pPr marL="12700" marR="0" lvl="0" indent="-457154" algn="l" defTabSz="1219078" rtl="0" eaLnBrk="1" fontAlgn="auto" latinLnBrk="0" hangingPunct="1">
              <a:lnSpc>
                <a:spcPct val="100000"/>
              </a:lnSpc>
              <a:spcBef>
                <a:spcPct val="20000"/>
              </a:spcBef>
              <a:spcAft>
                <a:spcPts val="0"/>
              </a:spcAft>
              <a:buClrTx/>
              <a:buSzTx/>
              <a:buFont typeface="Arial" pitchFamily="34" charset="0"/>
              <a:buChar char="•"/>
              <a:tabLst/>
              <a:defRPr/>
            </a:pPr>
            <a:endParaRPr kumimoji="0" lang="tr-TR" sz="1600" b="0" i="0" u="none" strike="noStrike" kern="1200" cap="none" spc="-40" normalizeH="0" baseline="0" noProof="0" dirty="0" smtClean="0">
              <a:ln>
                <a:noFill/>
              </a:ln>
              <a:solidFill>
                <a:srgbClr val="006FC0"/>
              </a:solidFill>
              <a:effectLst/>
              <a:uLnTx/>
              <a:uFillTx/>
              <a:latin typeface="Arial"/>
              <a:ea typeface="+mn-ea"/>
              <a:cs typeface="Arial"/>
            </a:endParaRPr>
          </a:p>
          <a:p>
            <a:pPr marL="457154" marR="0" lvl="0" indent="-457154" algn="l" defTabSz="1219078" rtl="0" eaLnBrk="1" fontAlgn="auto" latinLnBrk="0" hangingPunct="1">
              <a:lnSpc>
                <a:spcPct val="100000"/>
              </a:lnSpc>
              <a:spcBef>
                <a:spcPts val="50"/>
              </a:spcBef>
              <a:spcAft>
                <a:spcPts val="0"/>
              </a:spcAft>
              <a:buClrTx/>
              <a:buSzTx/>
              <a:buFont typeface="Arial" pitchFamily="34" charset="0"/>
              <a:buChar char="•"/>
              <a:tabLst/>
              <a:defRPr/>
            </a:pPr>
            <a:endParaRPr kumimoji="0" lang="tr-TR" sz="1850" b="0" i="0" u="none" strike="noStrike" kern="1200" cap="none" spc="0" normalizeH="0" baseline="0" noProof="0" dirty="0" smtClean="0">
              <a:ln>
                <a:noFill/>
              </a:ln>
              <a:solidFill>
                <a:schemeClr val="tx1"/>
              </a:solidFill>
              <a:effectLst/>
              <a:uLnTx/>
              <a:uFillTx/>
              <a:latin typeface="Arial"/>
              <a:ea typeface="+mn-ea"/>
              <a:cs typeface="Arial"/>
            </a:endParaRPr>
          </a:p>
          <a:p>
            <a:pPr marL="742315" marR="0" lvl="0" indent="-457154" algn="ctr" defTabSz="1219078" rtl="0" eaLnBrk="1" fontAlgn="auto" latinLnBrk="0" hangingPunct="1">
              <a:lnSpc>
                <a:spcPct val="100000"/>
              </a:lnSpc>
              <a:spcBef>
                <a:spcPct val="20000"/>
              </a:spcBef>
              <a:spcAft>
                <a:spcPts val="0"/>
              </a:spcAft>
              <a:buClrTx/>
              <a:buSzTx/>
              <a:tabLst/>
              <a:defRPr/>
            </a:pPr>
            <a:endParaRPr kumimoji="0" lang="tr-TR" sz="2000" b="0" i="0" u="none" strike="noStrike" kern="1200" cap="none" spc="-50" normalizeH="0" baseline="0" noProof="0" dirty="0" smtClean="0">
              <a:ln>
                <a:noFill/>
              </a:ln>
              <a:solidFill>
                <a:srgbClr val="000000"/>
              </a:solidFill>
              <a:effectLst/>
              <a:uLnTx/>
              <a:uFillTx/>
              <a:latin typeface="Arial"/>
              <a:ea typeface="+mn-ea"/>
              <a:cs typeface="Arial"/>
            </a:endParaRPr>
          </a:p>
          <a:p>
            <a:pPr marL="742315" marR="0" lvl="0" indent="-457154" algn="ctr" defTabSz="1219078" rtl="0" eaLnBrk="1" fontAlgn="auto" latinLnBrk="0" hangingPunct="1">
              <a:lnSpc>
                <a:spcPct val="100000"/>
              </a:lnSpc>
              <a:spcBef>
                <a:spcPct val="20000"/>
              </a:spcBef>
              <a:spcAft>
                <a:spcPts val="0"/>
              </a:spcAft>
              <a:buClrTx/>
              <a:buSzTx/>
              <a:tabLst/>
              <a:defRPr/>
            </a:pPr>
            <a:r>
              <a:rPr kumimoji="0" lang="tr-TR" sz="2000" b="0" i="0" u="none" strike="noStrike" kern="1200" cap="none" spc="-50" normalizeH="0" baseline="0" noProof="0" dirty="0" smtClean="0">
                <a:ln>
                  <a:noFill/>
                </a:ln>
                <a:solidFill>
                  <a:srgbClr val="000000"/>
                </a:solidFill>
                <a:effectLst/>
                <a:uLnTx/>
                <a:uFillTx/>
                <a:latin typeface="Arial"/>
                <a:ea typeface="+mn-ea"/>
                <a:cs typeface="Arial"/>
              </a:rPr>
              <a:t>T.C.</a:t>
            </a:r>
          </a:p>
          <a:p>
            <a:pPr marL="742950" marR="0" lvl="0" indent="-457154" algn="ctr" defTabSz="1219078" rtl="0" eaLnBrk="1" fontAlgn="auto" latinLnBrk="0" hangingPunct="1">
              <a:lnSpc>
                <a:spcPct val="100000"/>
              </a:lnSpc>
              <a:spcBef>
                <a:spcPct val="20000"/>
              </a:spcBef>
              <a:spcAft>
                <a:spcPts val="0"/>
              </a:spcAft>
              <a:buClrTx/>
              <a:buSzTx/>
              <a:tabLst/>
              <a:defRPr/>
            </a:pPr>
            <a:r>
              <a:rPr kumimoji="0" lang="tr-TR" sz="2000" b="0" i="0" u="none" strike="noStrike" kern="1200" cap="none" spc="0" normalizeH="0" baseline="0" noProof="0" dirty="0" smtClean="0">
                <a:ln>
                  <a:noFill/>
                </a:ln>
                <a:solidFill>
                  <a:srgbClr val="000000"/>
                </a:solidFill>
                <a:effectLst/>
                <a:uLnTx/>
                <a:uFillTx/>
                <a:latin typeface="Arial"/>
                <a:ea typeface="+mn-ea"/>
                <a:cs typeface="Arial"/>
              </a:rPr>
              <a:t>SAĞLIK</a:t>
            </a:r>
            <a:r>
              <a:rPr kumimoji="0" lang="tr-TR" sz="2000" b="0" i="0" u="none" strike="noStrike" kern="1200" cap="none" spc="-15" normalizeH="0" baseline="0" noProof="0" dirty="0" smtClean="0">
                <a:ln>
                  <a:noFill/>
                </a:ln>
                <a:solidFill>
                  <a:srgbClr val="000000"/>
                </a:solidFill>
                <a:effectLst/>
                <a:uLnTx/>
                <a:uFillTx/>
                <a:latin typeface="Arial"/>
                <a:ea typeface="+mn-ea"/>
                <a:cs typeface="Arial"/>
              </a:rPr>
              <a:t> </a:t>
            </a:r>
            <a:r>
              <a:rPr kumimoji="0" lang="tr-TR" sz="2000" b="0" i="0" u="none" strike="noStrike" kern="1200" cap="none" spc="-5" normalizeH="0" baseline="0" noProof="0" dirty="0" smtClean="0">
                <a:ln>
                  <a:noFill/>
                </a:ln>
                <a:solidFill>
                  <a:srgbClr val="000000"/>
                </a:solidFill>
                <a:effectLst/>
                <a:uLnTx/>
                <a:uFillTx/>
                <a:latin typeface="Arial"/>
                <a:ea typeface="+mn-ea"/>
                <a:cs typeface="Arial"/>
              </a:rPr>
              <a:t>BAKANLIĞI</a:t>
            </a:r>
          </a:p>
          <a:p>
            <a:pPr marL="744220" marR="0" lvl="0" indent="-457154" algn="ctr" defTabSz="1219078" rtl="0" eaLnBrk="1" fontAlgn="auto" latinLnBrk="0" hangingPunct="1">
              <a:lnSpc>
                <a:spcPct val="100000"/>
              </a:lnSpc>
              <a:spcBef>
                <a:spcPct val="20000"/>
              </a:spcBef>
              <a:spcAft>
                <a:spcPts val="0"/>
              </a:spcAft>
              <a:buClrTx/>
              <a:buSzTx/>
              <a:tabLst/>
              <a:defRPr/>
            </a:pPr>
            <a:r>
              <a:rPr kumimoji="0" lang="tr-TR" sz="2000" b="0" i="0" u="none" strike="noStrike" kern="1200" cap="none" spc="-10" normalizeH="0" baseline="0" noProof="0" dirty="0" smtClean="0">
                <a:ln>
                  <a:noFill/>
                </a:ln>
                <a:solidFill>
                  <a:srgbClr val="000000"/>
                </a:solidFill>
                <a:effectLst/>
                <a:uLnTx/>
                <a:uFillTx/>
                <a:latin typeface="Arial"/>
                <a:ea typeface="+mn-ea"/>
                <a:cs typeface="Arial"/>
              </a:rPr>
              <a:t>Sağlık </a:t>
            </a:r>
            <a:r>
              <a:rPr kumimoji="0" lang="tr-TR" sz="2000" b="0" i="0" u="none" strike="noStrike" kern="1200" cap="none" spc="-5" normalizeH="0" baseline="0" noProof="0" dirty="0" smtClean="0">
                <a:ln>
                  <a:noFill/>
                </a:ln>
                <a:solidFill>
                  <a:srgbClr val="000000"/>
                </a:solidFill>
                <a:effectLst/>
                <a:uLnTx/>
                <a:uFillTx/>
                <a:latin typeface="Arial"/>
                <a:ea typeface="+mn-ea"/>
                <a:cs typeface="Arial"/>
              </a:rPr>
              <a:t>Bilgi Sistemleri Genel</a:t>
            </a:r>
            <a:r>
              <a:rPr kumimoji="0" lang="tr-TR" sz="2000" b="0" i="0" u="none" strike="noStrike" kern="1200" cap="none" spc="45" normalizeH="0" baseline="0" noProof="0" dirty="0" smtClean="0">
                <a:ln>
                  <a:noFill/>
                </a:ln>
                <a:solidFill>
                  <a:srgbClr val="000000"/>
                </a:solidFill>
                <a:effectLst/>
                <a:uLnTx/>
                <a:uFillTx/>
                <a:latin typeface="Arial"/>
                <a:ea typeface="+mn-ea"/>
                <a:cs typeface="Arial"/>
              </a:rPr>
              <a:t> </a:t>
            </a:r>
            <a:r>
              <a:rPr kumimoji="0" lang="tr-TR" sz="2000" b="0" i="0" u="none" strike="noStrike" kern="1200" cap="none" spc="-5" normalizeH="0" baseline="0" noProof="0" dirty="0" smtClean="0">
                <a:ln>
                  <a:noFill/>
                </a:ln>
                <a:solidFill>
                  <a:srgbClr val="000000"/>
                </a:solidFill>
                <a:effectLst/>
                <a:uLnTx/>
                <a:uFillTx/>
                <a:latin typeface="Arial"/>
                <a:ea typeface="+mn-ea"/>
                <a:cs typeface="Arial"/>
              </a:rPr>
              <a:t>Müdürlüğü</a:t>
            </a:r>
            <a:endParaRPr kumimoji="0" lang="tr-TR" sz="2000" b="0" i="0" u="none" strike="noStrike" kern="1200" cap="none" spc="-5" normalizeH="0" baseline="0" noProof="0" dirty="0">
              <a:ln>
                <a:noFill/>
              </a:ln>
              <a:solidFill>
                <a:srgbClr val="000000"/>
              </a:solidFill>
              <a:effectLst/>
              <a:uLnTx/>
              <a:uFillTx/>
              <a:latin typeface="Arial"/>
              <a:ea typeface="+mn-ea"/>
              <a:cs typeface="Arial"/>
            </a:endParaRPr>
          </a:p>
        </p:txBody>
      </p:sp>
      <p:sp>
        <p:nvSpPr>
          <p:cNvPr id="15" name="14 Dikdörtgen"/>
          <p:cNvSpPr/>
          <p:nvPr/>
        </p:nvSpPr>
        <p:spPr>
          <a:xfrm>
            <a:off x="380167" y="3786190"/>
            <a:ext cx="2928957" cy="707886"/>
          </a:xfrm>
          <a:prstGeom prst="rect">
            <a:avLst/>
          </a:prstGeom>
        </p:spPr>
        <p:txBody>
          <a:bodyPr wrap="square">
            <a:spAutoFit/>
          </a:bodyPr>
          <a:lstStyle/>
          <a:p>
            <a:pPr marL="12700">
              <a:lnSpc>
                <a:spcPct val="100000"/>
              </a:lnSpc>
              <a:spcBef>
                <a:spcPts val="100"/>
              </a:spcBef>
            </a:pPr>
            <a:r>
              <a:rPr lang="tr-TR" sz="2000" spc="-10" dirty="0" smtClean="0">
                <a:latin typeface="Arial"/>
                <a:cs typeface="Arial"/>
              </a:rPr>
              <a:t>Sayı </a:t>
            </a:r>
            <a:r>
              <a:rPr lang="tr-TR" sz="2000" dirty="0" smtClean="0">
                <a:latin typeface="Arial"/>
                <a:cs typeface="Arial"/>
              </a:rPr>
              <a:t>:</a:t>
            </a:r>
            <a:r>
              <a:rPr lang="tr-TR" sz="2000" spc="-40" dirty="0" smtClean="0">
                <a:latin typeface="Arial"/>
                <a:cs typeface="Arial"/>
              </a:rPr>
              <a:t> </a:t>
            </a:r>
            <a:r>
              <a:rPr lang="tr-TR" sz="2000" spc="-5" dirty="0" smtClean="0">
                <a:latin typeface="Arial"/>
                <a:cs typeface="Arial"/>
              </a:rPr>
              <a:t>67523305-609.02</a:t>
            </a:r>
            <a:endParaRPr lang="tr-TR" sz="2000" dirty="0" smtClean="0">
              <a:latin typeface="Arial"/>
              <a:cs typeface="Arial"/>
            </a:endParaRPr>
          </a:p>
          <a:p>
            <a:pPr marL="12700">
              <a:lnSpc>
                <a:spcPct val="100000"/>
              </a:lnSpc>
            </a:pPr>
            <a:r>
              <a:rPr lang="tr-TR" sz="2000" spc="-5" dirty="0" smtClean="0">
                <a:latin typeface="Arial"/>
                <a:cs typeface="Arial"/>
              </a:rPr>
              <a:t>Konu: </a:t>
            </a:r>
            <a:r>
              <a:rPr lang="tr-TR" sz="2000" spc="-45" dirty="0" smtClean="0">
                <a:latin typeface="Arial"/>
                <a:cs typeface="Arial"/>
              </a:rPr>
              <a:t>Tekit</a:t>
            </a:r>
            <a:r>
              <a:rPr lang="tr-TR" sz="2000" spc="-70" dirty="0" smtClean="0">
                <a:latin typeface="Arial"/>
                <a:cs typeface="Arial"/>
              </a:rPr>
              <a:t> </a:t>
            </a:r>
            <a:r>
              <a:rPr lang="tr-TR" sz="2000" spc="-30" dirty="0" smtClean="0">
                <a:latin typeface="Arial"/>
                <a:cs typeface="Arial"/>
              </a:rPr>
              <a:t>Yazısı</a:t>
            </a:r>
            <a:endParaRPr lang="tr-TR" sz="2000" dirty="0">
              <a:latin typeface="Arial"/>
              <a:cs typeface="Arial"/>
            </a:endParaRPr>
          </a:p>
        </p:txBody>
      </p:sp>
      <p:sp>
        <p:nvSpPr>
          <p:cNvPr id="16" name="15 Dikdörtgen"/>
          <p:cNvSpPr/>
          <p:nvPr/>
        </p:nvSpPr>
        <p:spPr>
          <a:xfrm>
            <a:off x="9952858" y="3429000"/>
            <a:ext cx="1759735" cy="646331"/>
          </a:xfrm>
          <a:prstGeom prst="rect">
            <a:avLst/>
          </a:prstGeom>
        </p:spPr>
        <p:txBody>
          <a:bodyPr wrap="square">
            <a:spAutoFit/>
          </a:bodyPr>
          <a:lstStyle/>
          <a:p>
            <a:pPr marL="421005">
              <a:lnSpc>
                <a:spcPct val="100000"/>
              </a:lnSpc>
              <a:spcBef>
                <a:spcPts val="100"/>
              </a:spcBef>
            </a:pPr>
            <a:r>
              <a:rPr lang="tr-TR" sz="1800" spc="-5" dirty="0" smtClean="0">
                <a:solidFill>
                  <a:srgbClr val="FF0000"/>
                </a:solidFill>
                <a:latin typeface="Arial"/>
                <a:cs typeface="Arial"/>
              </a:rPr>
              <a:t>ACE</a:t>
            </a:r>
            <a:r>
              <a:rPr lang="tr-TR" sz="1800" spc="-15" dirty="0" smtClean="0">
                <a:solidFill>
                  <a:srgbClr val="FF0000"/>
                </a:solidFill>
                <a:latin typeface="Arial"/>
                <a:cs typeface="Arial"/>
              </a:rPr>
              <a:t>L</a:t>
            </a:r>
            <a:r>
              <a:rPr lang="tr-TR" sz="1800" dirty="0" smtClean="0">
                <a:solidFill>
                  <a:srgbClr val="FF0000"/>
                </a:solidFill>
                <a:latin typeface="Arial"/>
                <a:cs typeface="Arial"/>
              </a:rPr>
              <a:t>E</a:t>
            </a:r>
            <a:endParaRPr lang="tr-TR" sz="1800" dirty="0" smtClean="0">
              <a:latin typeface="Arial"/>
              <a:cs typeface="Arial"/>
            </a:endParaRPr>
          </a:p>
          <a:p>
            <a:pPr marL="12700" algn="r">
              <a:lnSpc>
                <a:spcPct val="100000"/>
              </a:lnSpc>
            </a:pPr>
            <a:r>
              <a:rPr lang="tr-TR" sz="1800" spc="-5" dirty="0" smtClean="0">
                <a:latin typeface="Arial"/>
                <a:cs typeface="Arial"/>
              </a:rPr>
              <a:t>..….05.2017</a:t>
            </a:r>
            <a:endParaRPr lang="tr-TR" sz="1800" dirty="0">
              <a:latin typeface="Arial"/>
              <a:cs typeface="Arial"/>
            </a:endParaRPr>
          </a:p>
        </p:txBody>
      </p:sp>
      <p:sp>
        <p:nvSpPr>
          <p:cNvPr id="17" name="16 Dikdörtgen"/>
          <p:cNvSpPr/>
          <p:nvPr/>
        </p:nvSpPr>
        <p:spPr>
          <a:xfrm>
            <a:off x="451604" y="4429132"/>
            <a:ext cx="11358642" cy="1631216"/>
          </a:xfrm>
          <a:prstGeom prst="rect">
            <a:avLst/>
          </a:prstGeom>
        </p:spPr>
        <p:txBody>
          <a:bodyPr wrap="square">
            <a:spAutoFit/>
          </a:bodyPr>
          <a:lstStyle/>
          <a:p>
            <a:pPr marL="826135" algn="ctr">
              <a:lnSpc>
                <a:spcPct val="100000"/>
              </a:lnSpc>
              <a:spcBef>
                <a:spcPts val="100"/>
              </a:spcBef>
            </a:pPr>
            <a:r>
              <a:rPr lang="tr-TR" sz="2000" spc="-10" dirty="0" smtClean="0">
                <a:latin typeface="Arial"/>
                <a:cs typeface="Arial"/>
              </a:rPr>
              <a:t>………….VALİLİĞİNE</a:t>
            </a:r>
            <a:endParaRPr lang="tr-TR" sz="2000" dirty="0" smtClean="0">
              <a:latin typeface="Arial"/>
              <a:cs typeface="Arial"/>
            </a:endParaRPr>
          </a:p>
          <a:p>
            <a:pPr>
              <a:lnSpc>
                <a:spcPct val="100000"/>
              </a:lnSpc>
              <a:spcBef>
                <a:spcPts val="35"/>
              </a:spcBef>
            </a:pPr>
            <a:endParaRPr lang="tr-TR" sz="2000" dirty="0" smtClean="0">
              <a:latin typeface="Arial"/>
              <a:cs typeface="Arial"/>
            </a:endParaRPr>
          </a:p>
          <a:p>
            <a:pPr marL="12700">
              <a:lnSpc>
                <a:spcPct val="100000"/>
              </a:lnSpc>
            </a:pPr>
            <a:r>
              <a:rPr lang="tr-TR" sz="2000" dirty="0" smtClean="0">
                <a:latin typeface="Arial"/>
                <a:cs typeface="Arial"/>
              </a:rPr>
              <a:t>İlgi : </a:t>
            </a:r>
            <a:r>
              <a:rPr lang="tr-TR" sz="2000" spc="-5" dirty="0" smtClean="0">
                <a:latin typeface="Arial"/>
                <a:cs typeface="Arial"/>
              </a:rPr>
              <a:t>01.01.2015 tarihli </a:t>
            </a:r>
            <a:r>
              <a:rPr lang="tr-TR" sz="2000" dirty="0" smtClean="0">
                <a:latin typeface="Arial"/>
                <a:cs typeface="Arial"/>
              </a:rPr>
              <a:t>ve </a:t>
            </a:r>
            <a:r>
              <a:rPr lang="tr-TR" sz="2000" spc="-5" dirty="0" smtClean="0">
                <a:latin typeface="Arial"/>
                <a:cs typeface="Arial"/>
              </a:rPr>
              <a:t>67523305-609.02-247/2942 </a:t>
            </a:r>
            <a:r>
              <a:rPr lang="tr-TR" sz="2000" spc="-10" dirty="0" smtClean="0">
                <a:latin typeface="Arial"/>
                <a:cs typeface="Arial"/>
              </a:rPr>
              <a:t>sayılı</a:t>
            </a:r>
            <a:r>
              <a:rPr lang="tr-TR" sz="2000" spc="105" dirty="0" smtClean="0">
                <a:latin typeface="Arial"/>
                <a:cs typeface="Arial"/>
              </a:rPr>
              <a:t> </a:t>
            </a:r>
            <a:r>
              <a:rPr lang="tr-TR" sz="2000" spc="-10" dirty="0" smtClean="0">
                <a:latin typeface="Arial"/>
                <a:cs typeface="Arial"/>
              </a:rPr>
              <a:t>yazımız.</a:t>
            </a:r>
            <a:endParaRPr lang="tr-TR" sz="2000" dirty="0" smtClean="0">
              <a:latin typeface="Arial"/>
              <a:cs typeface="Arial"/>
            </a:endParaRPr>
          </a:p>
          <a:p>
            <a:pPr>
              <a:lnSpc>
                <a:spcPct val="100000"/>
              </a:lnSpc>
              <a:spcBef>
                <a:spcPts val="30"/>
              </a:spcBef>
            </a:pPr>
            <a:endParaRPr lang="tr-TR" sz="2000" dirty="0" smtClean="0">
              <a:latin typeface="Arial"/>
              <a:cs typeface="Arial"/>
            </a:endParaRPr>
          </a:p>
          <a:p>
            <a:pPr marL="927100">
              <a:lnSpc>
                <a:spcPct val="100000"/>
              </a:lnSpc>
            </a:pPr>
            <a:r>
              <a:rPr lang="tr-TR" sz="2000" dirty="0" smtClean="0">
                <a:latin typeface="Arial"/>
                <a:cs typeface="Arial"/>
              </a:rPr>
              <a:t>İlgi </a:t>
            </a:r>
            <a:r>
              <a:rPr lang="tr-TR" sz="2000" spc="-10" dirty="0" smtClean="0">
                <a:latin typeface="Arial"/>
                <a:cs typeface="Arial"/>
              </a:rPr>
              <a:t>yazımıza </a:t>
            </a:r>
            <a:r>
              <a:rPr lang="tr-TR" sz="2000" spc="-5" dirty="0" smtClean="0">
                <a:latin typeface="Arial"/>
                <a:cs typeface="Arial"/>
              </a:rPr>
              <a:t>beş gün </a:t>
            </a:r>
            <a:r>
              <a:rPr lang="tr-TR" sz="2000" spc="-10" dirty="0" smtClean="0">
                <a:latin typeface="Arial"/>
                <a:cs typeface="Arial"/>
              </a:rPr>
              <a:t>içinde </a:t>
            </a:r>
            <a:r>
              <a:rPr lang="tr-TR" sz="2000" spc="-5" dirty="0" smtClean="0">
                <a:latin typeface="Arial"/>
                <a:cs typeface="Arial"/>
              </a:rPr>
              <a:t>cevap verilmesi hususunda gereğini tekiden rica</a:t>
            </a:r>
            <a:r>
              <a:rPr lang="tr-TR" sz="2000" spc="204" dirty="0" smtClean="0">
                <a:latin typeface="Arial"/>
                <a:cs typeface="Arial"/>
              </a:rPr>
              <a:t> </a:t>
            </a:r>
            <a:r>
              <a:rPr lang="tr-TR" sz="2000" spc="-5" dirty="0" smtClean="0">
                <a:latin typeface="Arial"/>
                <a:cs typeface="Arial"/>
              </a:rPr>
              <a:t>ederim</a:t>
            </a:r>
            <a:endParaRPr lang="tr-TR" sz="2000" dirty="0"/>
          </a:p>
        </p:txBody>
      </p:sp>
    </p:spTree>
    <p:extLst>
      <p:ext uri="{BB962C8B-B14F-4D97-AF65-F5344CB8AC3E}">
        <p14:creationId xmlns:p14="http://schemas.microsoft.com/office/powerpoint/2010/main" val="430862572"/>
      </p:ext>
    </p:extLst>
  </p:cSld>
  <p:clrMapOvr>
    <a:overrideClrMapping bg1="lt1" tx1="dk1" bg2="lt2" tx2="dk2" accent1="accent1" accent2="accent2" accent3="accent3" accent4="accent4" accent5="accent5" accent6="accent6" hlink="hlink" folHlink="folHlink"/>
  </p:clrMapOvr>
  <p:transition spd="slow">
    <p:push dir="u"/>
  </p:transition>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Autofit/>
          </a:bodyPr>
          <a:lstStyle/>
          <a:p>
            <a:r>
              <a:rPr lang="tr-TR" sz="4400" b="1" dirty="0">
                <a:solidFill>
                  <a:srgbClr val="FF0000"/>
                </a:solidFill>
              </a:rPr>
              <a:t>UYGUN YAZILMAYAN </a:t>
            </a:r>
            <a:r>
              <a:rPr lang="tr-TR" sz="4400" b="1" dirty="0" smtClean="0">
                <a:solidFill>
                  <a:srgbClr val="FF0000"/>
                </a:solidFill>
              </a:rPr>
              <a:t/>
            </a:r>
            <a:br>
              <a:rPr lang="tr-TR" sz="4400" b="1" dirty="0" smtClean="0">
                <a:solidFill>
                  <a:srgbClr val="FF0000"/>
                </a:solidFill>
              </a:rPr>
            </a:br>
            <a:r>
              <a:rPr lang="tr-TR" sz="4400" b="1" dirty="0" smtClean="0">
                <a:solidFill>
                  <a:srgbClr val="FF0000"/>
                </a:solidFill>
              </a:rPr>
              <a:t>BELGELER </a:t>
            </a:r>
            <a:endParaRPr lang="tr-TR" sz="4400" b="1" dirty="0">
              <a:solidFill>
                <a:srgbClr val="FF0000"/>
              </a:solidFill>
            </a:endParaRPr>
          </a:p>
        </p:txBody>
      </p:sp>
      <p:sp>
        <p:nvSpPr>
          <p:cNvPr id="7" name="6 İçerik Yer Tutucusu"/>
          <p:cNvSpPr>
            <a:spLocks noGrp="1"/>
          </p:cNvSpPr>
          <p:nvPr>
            <p:ph idx="1"/>
          </p:nvPr>
        </p:nvSpPr>
        <p:spPr/>
        <p:txBody>
          <a:bodyPr>
            <a:normAutofit/>
          </a:bodyPr>
          <a:lstStyle/>
          <a:p>
            <a:pPr algn="just"/>
            <a:endParaRPr lang="tr-TR" sz="2400" dirty="0" smtClean="0"/>
          </a:p>
          <a:p>
            <a:pPr algn="just"/>
            <a:r>
              <a:rPr lang="tr-TR" sz="2800" i="1" dirty="0" smtClean="0">
                <a:solidFill>
                  <a:srgbClr val="FF0000"/>
                </a:solidFill>
              </a:rPr>
              <a:t>Resmi </a:t>
            </a:r>
            <a:r>
              <a:rPr lang="tr-TR" sz="2800" i="1" dirty="0">
                <a:solidFill>
                  <a:srgbClr val="FF0000"/>
                </a:solidFill>
              </a:rPr>
              <a:t>Yazışmalarda Uygulanacak Esas ve Usuller Hakkında Yönetmeliğine (02/02/2015 tarihli ve 29255 sayılı RG) </a:t>
            </a:r>
            <a:r>
              <a:rPr lang="tr-TR" sz="2800" dirty="0"/>
              <a:t>uygun olarak yazılmayan belgelere verilecek cevabi yazılarda, bu Yönetmeliğin ilgili maddeleri belirtilmek suretiyle muhatap uyarılabilir</a:t>
            </a:r>
          </a:p>
          <a:p>
            <a:pPr marL="0" indent="0" algn="just">
              <a:buNone/>
            </a:pPr>
            <a:endParaRPr lang="tr-TR" sz="2800" dirty="0"/>
          </a:p>
          <a:p>
            <a:pPr algn="just"/>
            <a:r>
              <a:rPr lang="tr-TR" sz="2800" dirty="0"/>
              <a:t> Söz konusu durumun devam etmesi halinde, süreli belgeler hariç müteakip belgeler gerekçesi belirtilerek </a:t>
            </a:r>
            <a:r>
              <a:rPr lang="tr-TR" sz="4000" b="1" dirty="0"/>
              <a:t>iade edilebilir</a:t>
            </a:r>
          </a:p>
        </p:txBody>
      </p:sp>
      <p:sp>
        <p:nvSpPr>
          <p:cNvPr id="8" name="7 Slayt Numarası Yer Tutucusu"/>
          <p:cNvSpPr>
            <a:spLocks noGrp="1"/>
          </p:cNvSpPr>
          <p:nvPr>
            <p:ph type="sldNum" sz="quarter" idx="12"/>
          </p:nvPr>
        </p:nvSpPr>
        <p:spPr/>
        <p:txBody>
          <a:bodyPr/>
          <a:lstStyle/>
          <a:p>
            <a:fld id="{216F07E3-2268-4DE3-9351-58CC78963B01}" type="slidenum">
              <a:rPr lang="tr-TR" smtClean="0"/>
              <a:pPr/>
              <a:t>113</a:t>
            </a:fld>
            <a:endParaRPr lang="tr-TR"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pic>
        <p:nvPicPr>
          <p:cNvPr id="3074" name="Picture 2"/>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rot="1726772">
            <a:off x="9239533" y="-46836"/>
            <a:ext cx="2144149" cy="1785950"/>
          </a:xfrm>
          <a:prstGeom prst="rect">
            <a:avLst/>
          </a:prstGeom>
          <a:noFill/>
          <a:ln w="9525">
            <a:noFill/>
            <a:miter lim="800000"/>
            <a:headEnd/>
            <a:tailEnd/>
          </a:ln>
          <a:effectLst/>
        </p:spPr>
      </p:pic>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Autofit/>
          </a:bodyPr>
          <a:lstStyle/>
          <a:p>
            <a:r>
              <a:rPr lang="tr-TR" sz="4400" b="1" dirty="0">
                <a:solidFill>
                  <a:srgbClr val="FF0000"/>
                </a:solidFill>
              </a:rPr>
              <a:t>DÜZENLEME YETKİSİ </a:t>
            </a:r>
          </a:p>
        </p:txBody>
      </p:sp>
      <p:sp>
        <p:nvSpPr>
          <p:cNvPr id="7" name="6 İçerik Yer Tutucusu"/>
          <p:cNvSpPr>
            <a:spLocks noGrp="1"/>
          </p:cNvSpPr>
          <p:nvPr>
            <p:ph idx="1"/>
          </p:nvPr>
        </p:nvSpPr>
        <p:spPr/>
        <p:txBody>
          <a:bodyPr>
            <a:noAutofit/>
          </a:bodyPr>
          <a:lstStyle/>
          <a:p>
            <a:pPr algn="just"/>
            <a:r>
              <a:rPr lang="tr-TR" sz="2800" dirty="0"/>
              <a:t>İdareler resmi yazışmalarla ilgili olarak Yönetmeliğe* aykırı olmamak kaydıyla ek düzenleme yapabilir</a:t>
            </a:r>
          </a:p>
          <a:p>
            <a:pPr marL="0" indent="0" algn="just">
              <a:buNone/>
            </a:pPr>
            <a:endParaRPr lang="tr-TR" sz="2800" dirty="0"/>
          </a:p>
          <a:p>
            <a:pPr algn="just"/>
            <a:r>
              <a:rPr lang="tr-TR" sz="2800" dirty="0"/>
              <a:t>Yönetmeliğin* uygulanması ile ilgili olarak ortaya çıkabilecek tereddütleri gidermeye ve gerektiğinde uygulamaya yönelik esasları belirlemeye Başbakanlık (İdareyi Geliştirme Başkanlığı) yetkilidir</a:t>
            </a:r>
          </a:p>
          <a:p>
            <a:pPr algn="just">
              <a:buNone/>
            </a:pPr>
            <a:endParaRPr lang="tr-TR" sz="2400" dirty="0"/>
          </a:p>
          <a:p>
            <a:pPr algn="just">
              <a:buNone/>
            </a:pPr>
            <a:r>
              <a:rPr lang="tr-TR" sz="2400" dirty="0"/>
              <a:t>	</a:t>
            </a:r>
            <a:r>
              <a:rPr lang="tr-TR" sz="1600" i="1" dirty="0"/>
              <a:t>*Resmi Yazışmalarda Uygulanacak Esas ve Usuller Hakkında Yönetmelik (02/02/2015 tarihli ve 29255 sayılı RG) </a:t>
            </a:r>
          </a:p>
          <a:p>
            <a:pPr algn="just"/>
            <a:endParaRPr lang="tr-TR" sz="2400" dirty="0"/>
          </a:p>
        </p:txBody>
      </p:sp>
      <p:sp>
        <p:nvSpPr>
          <p:cNvPr id="8" name="7 Slayt Numarası Yer Tutucusu"/>
          <p:cNvSpPr>
            <a:spLocks noGrp="1"/>
          </p:cNvSpPr>
          <p:nvPr>
            <p:ph type="sldNum" sz="quarter" idx="12"/>
          </p:nvPr>
        </p:nvSpPr>
        <p:spPr/>
        <p:txBody>
          <a:bodyPr/>
          <a:lstStyle/>
          <a:p>
            <a:fld id="{216F07E3-2268-4DE3-9351-58CC78963B01}" type="slidenum">
              <a:rPr lang="tr-TR" smtClean="0"/>
              <a:pPr/>
              <a:t>114</a:t>
            </a:fld>
            <a:endParaRPr lang="tr-TR"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title"/>
          </p:nvPr>
        </p:nvSpPr>
        <p:spPr/>
        <p:txBody>
          <a:bodyPr anchor="t">
            <a:noAutofit/>
          </a:bodyPr>
          <a:lstStyle/>
          <a:p>
            <a:r>
              <a:rPr lang="tr-TR" sz="4400" b="1" dirty="0">
                <a:solidFill>
                  <a:srgbClr val="FF0000"/>
                </a:solidFill>
              </a:rPr>
              <a:t>ELEKTRONİK ALT </a:t>
            </a:r>
            <a:br>
              <a:rPr lang="tr-TR" sz="4400" b="1" dirty="0">
                <a:solidFill>
                  <a:srgbClr val="FF0000"/>
                </a:solidFill>
              </a:rPr>
            </a:br>
            <a:r>
              <a:rPr lang="tr-TR" sz="4400" b="1" dirty="0">
                <a:solidFill>
                  <a:srgbClr val="FF0000"/>
                </a:solidFill>
              </a:rPr>
              <a:t>YAPININ KURULMASI</a:t>
            </a:r>
            <a:r>
              <a:rPr lang="tr-TR" sz="2400" b="1" dirty="0">
                <a:solidFill>
                  <a:srgbClr val="FF0000"/>
                </a:solidFill>
              </a:rPr>
              <a:t/>
            </a:r>
            <a:br>
              <a:rPr lang="tr-TR" sz="2400" b="1" dirty="0">
                <a:solidFill>
                  <a:srgbClr val="FF0000"/>
                </a:solidFill>
              </a:rPr>
            </a:br>
            <a:endParaRPr lang="tr-TR" sz="2400" b="1" dirty="0">
              <a:solidFill>
                <a:srgbClr val="FF0000"/>
              </a:solidFill>
            </a:endParaRPr>
          </a:p>
        </p:txBody>
      </p:sp>
      <p:sp>
        <p:nvSpPr>
          <p:cNvPr id="7" name="6 İçerik Yer Tutucusu"/>
          <p:cNvSpPr>
            <a:spLocks noGrp="1"/>
          </p:cNvSpPr>
          <p:nvPr>
            <p:ph idx="1"/>
          </p:nvPr>
        </p:nvSpPr>
        <p:spPr>
          <a:xfrm>
            <a:off x="609521" y="1600201"/>
            <a:ext cx="10814277" cy="4525963"/>
          </a:xfrm>
        </p:spPr>
        <p:txBody>
          <a:bodyPr>
            <a:normAutofit/>
          </a:bodyPr>
          <a:lstStyle/>
          <a:p>
            <a:pPr algn="just"/>
            <a:endParaRPr lang="tr-TR" sz="2000" spc="-5" dirty="0">
              <a:cs typeface="Arial"/>
            </a:endParaRPr>
          </a:p>
          <a:p>
            <a:pPr algn="just"/>
            <a:r>
              <a:rPr lang="tr-TR" sz="2400" spc="-5" dirty="0">
                <a:cs typeface="Arial"/>
              </a:rPr>
              <a:t>Resmi </a:t>
            </a:r>
            <a:r>
              <a:rPr lang="tr-TR" sz="2400" spc="-10" dirty="0">
                <a:cs typeface="Arial"/>
              </a:rPr>
              <a:t>yazıların </a:t>
            </a:r>
            <a:r>
              <a:rPr lang="tr-TR" sz="2400" spc="-5" dirty="0">
                <a:cs typeface="Arial"/>
              </a:rPr>
              <a:t>kurumlar </a:t>
            </a:r>
            <a:r>
              <a:rPr lang="tr-TR" sz="2400" spc="-10" dirty="0">
                <a:cs typeface="Arial"/>
              </a:rPr>
              <a:t>arasında gönderilmesinde, </a:t>
            </a:r>
            <a:r>
              <a:rPr lang="tr-TR" sz="2400" b="1" spc="-10" dirty="0">
                <a:cs typeface="Arial"/>
              </a:rPr>
              <a:t>Kayıtlı </a:t>
            </a:r>
            <a:r>
              <a:rPr lang="tr-TR" sz="2400" b="1" spc="-5" dirty="0">
                <a:cs typeface="Arial"/>
              </a:rPr>
              <a:t>Elektronik</a:t>
            </a:r>
            <a:r>
              <a:rPr lang="tr-TR" sz="2400" b="1" spc="305" dirty="0">
                <a:cs typeface="Arial"/>
              </a:rPr>
              <a:t> </a:t>
            </a:r>
            <a:r>
              <a:rPr lang="tr-TR" sz="2400" b="1" spc="-5" dirty="0">
                <a:cs typeface="Arial"/>
              </a:rPr>
              <a:t>Posta Sisteminin (KEP)</a:t>
            </a:r>
            <a:r>
              <a:rPr lang="tr-TR" sz="2400" spc="-5" dirty="0">
                <a:cs typeface="Arial"/>
              </a:rPr>
              <a:t> kullanımı</a:t>
            </a:r>
            <a:r>
              <a:rPr lang="tr-TR" sz="2400" spc="40" dirty="0">
                <a:cs typeface="Arial"/>
              </a:rPr>
              <a:t> </a:t>
            </a:r>
            <a:r>
              <a:rPr lang="tr-TR" sz="2400" spc="-10" dirty="0">
                <a:cs typeface="Arial"/>
              </a:rPr>
              <a:t>getirilmiştir</a:t>
            </a:r>
            <a:endParaRPr lang="tr-TR" sz="2400" dirty="0">
              <a:cs typeface="Arial"/>
            </a:endParaRPr>
          </a:p>
          <a:p>
            <a:pPr algn="just">
              <a:lnSpc>
                <a:spcPct val="100000"/>
              </a:lnSpc>
            </a:pPr>
            <a:endParaRPr lang="tr-TR" sz="2400" dirty="0">
              <a:cs typeface="Arial"/>
            </a:endParaRPr>
          </a:p>
          <a:p>
            <a:pPr marR="483234" algn="just">
              <a:lnSpc>
                <a:spcPct val="110000"/>
              </a:lnSpc>
            </a:pPr>
            <a:r>
              <a:rPr lang="tr-TR" sz="2400" spc="-5" dirty="0">
                <a:cs typeface="Arial"/>
              </a:rPr>
              <a:t>EBYS kullanan kurumlar tarafından kullanmayan kurumlara </a:t>
            </a:r>
            <a:r>
              <a:rPr lang="tr-TR" sz="2400" spc="-5">
                <a:cs typeface="Arial"/>
              </a:rPr>
              <a:t>resmi </a:t>
            </a:r>
            <a:r>
              <a:rPr lang="tr-TR" sz="2400" spc="-5" smtClean="0">
                <a:cs typeface="Arial"/>
              </a:rPr>
              <a:t>yazıların çıktısının </a:t>
            </a:r>
            <a:r>
              <a:rPr lang="tr-TR" sz="2400" spc="-5" dirty="0">
                <a:cs typeface="Arial"/>
              </a:rPr>
              <a:t>alınarak iletilmesi yerine KEP sistemi üzerinden gönderilmesi sağlanmış, bu amaçla EBYS kullanmayan  kurumlara da KEP hesabı alma zorunluluğu getirilmiştir</a:t>
            </a:r>
          </a:p>
          <a:p>
            <a:pPr marL="12700" marR="483234" algn="just">
              <a:lnSpc>
                <a:spcPct val="100000"/>
              </a:lnSpc>
              <a:spcBef>
                <a:spcPts val="5"/>
              </a:spcBef>
              <a:buNone/>
            </a:pPr>
            <a:endParaRPr lang="tr-TR" sz="2000" spc="-15" dirty="0">
              <a:cs typeface="Arial"/>
            </a:endParaRPr>
          </a:p>
        </p:txBody>
      </p:sp>
      <p:sp>
        <p:nvSpPr>
          <p:cNvPr id="8" name="7 Slayt Numarası Yer Tutucusu"/>
          <p:cNvSpPr>
            <a:spLocks noGrp="1"/>
          </p:cNvSpPr>
          <p:nvPr>
            <p:ph type="sldNum" sz="quarter" idx="12"/>
          </p:nvPr>
        </p:nvSpPr>
        <p:spPr/>
        <p:txBody>
          <a:bodyPr/>
          <a:lstStyle/>
          <a:p>
            <a:fld id="{216F07E3-2268-4DE3-9351-58CC78963B01}" type="slidenum">
              <a:rPr lang="tr-TR" smtClean="0"/>
              <a:pPr/>
              <a:t>115</a:t>
            </a:fld>
            <a:endParaRPr lang="tr-TR" dirty="0"/>
          </a:p>
        </p:txBody>
      </p:sp>
      <p:sp>
        <p:nvSpPr>
          <p:cNvPr id="9" name="8 Altbilgi Yer Tutucusu"/>
          <p:cNvSpPr>
            <a:spLocks noGrp="1"/>
          </p:cNvSpPr>
          <p:nvPr>
            <p:ph type="ftr" sz="quarter" idx="11"/>
          </p:nvPr>
        </p:nvSpPr>
        <p:spPr/>
        <p:txBody>
          <a:bodyPr/>
          <a:lstStyle/>
          <a:p>
            <a:r>
              <a:rPr lang="tr-TR"/>
              <a:t>Personel Hizmetleri Başkanlığı</a:t>
            </a:r>
            <a:endParaRPr lang="tr-TR" dirty="0"/>
          </a:p>
        </p:txBody>
      </p:sp>
    </p:spTree>
    <p:extLst>
      <p:ext uri="{BB962C8B-B14F-4D97-AF65-F5344CB8AC3E}">
        <p14:creationId xmlns:p14="http://schemas.microsoft.com/office/powerpoint/2010/main" val="471699815"/>
      </p:ext>
    </p:extLst>
  </p:cSld>
  <p:clrMapOvr>
    <a:masterClrMapping/>
  </p:clrMapOvr>
  <p:transition spd="slow">
    <p:push dir="u"/>
  </p:transition>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35" name="34 Altbilgi Yer Tutucusu"/>
          <p:cNvSpPr>
            <a:spLocks noGrp="1"/>
          </p:cNvSpPr>
          <p:nvPr>
            <p:ph type="ftr" sz="quarter" idx="11"/>
          </p:nvPr>
        </p:nvSpPr>
        <p:spPr/>
        <p:txBody>
          <a:bodyPr/>
          <a:lstStyle/>
          <a:p>
            <a:r>
              <a:rPr lang="tr-TR" dirty="0"/>
              <a:t>Personel Hizmetleri Başkanlığı</a:t>
            </a:r>
          </a:p>
        </p:txBody>
      </p:sp>
      <p:pic>
        <p:nvPicPr>
          <p:cNvPr id="38" name="Picture 2" descr="C:\Users\selda.sayin\Desktop\00 SELDA  31.10.2019\BELGE KONU SELDA (2).jpg"/>
          <p:cNvPicPr>
            <a:picLocks noChangeAspect="1" noChangeArrowheads="1"/>
          </p:cNvPicPr>
          <p:nvPr/>
        </p:nvPicPr>
        <p:blipFill>
          <a:blip r:embed="rId4" cstate="print"/>
          <a:srcRect/>
          <a:stretch>
            <a:fillRect/>
          </a:stretch>
        </p:blipFill>
        <p:spPr bwMode="auto">
          <a:xfrm>
            <a:off x="3523438" y="214290"/>
            <a:ext cx="4500594" cy="6429420"/>
          </a:xfrm>
          <a:prstGeom prst="rect">
            <a:avLst/>
          </a:prstGeom>
          <a:noFill/>
          <a:ln w="38100">
            <a:solidFill>
              <a:srgbClr val="FF0000"/>
            </a:solidFill>
            <a:miter lim="800000"/>
            <a:headEnd/>
            <a:tailEnd/>
          </a:ln>
          <a:effectLst/>
        </p:spPr>
      </p:pic>
      <p:sp>
        <p:nvSpPr>
          <p:cNvPr id="12" name="11 Metin kutusu"/>
          <p:cNvSpPr txBox="1"/>
          <p:nvPr/>
        </p:nvSpPr>
        <p:spPr>
          <a:xfrm>
            <a:off x="5452264" y="1071546"/>
            <a:ext cx="1238097" cy="180000"/>
          </a:xfrm>
          <a:prstGeom prst="rect">
            <a:avLst/>
          </a:prstGeom>
          <a:ln>
            <a:solidFill>
              <a:srgbClr val="FF0000"/>
            </a:solidFill>
          </a:ln>
        </p:spPr>
        <p:style>
          <a:lnRef idx="2">
            <a:schemeClr val="accent2"/>
          </a:lnRef>
          <a:fillRef idx="1">
            <a:schemeClr val="lt1"/>
          </a:fillRef>
          <a:effectRef idx="0">
            <a:schemeClr val="accent2"/>
          </a:effectRef>
          <a:fontRef idx="minor">
            <a:schemeClr val="dk1"/>
          </a:fontRef>
        </p:style>
        <p:txBody>
          <a:bodyPr wrap="square" lIns="121908" tIns="60954" rIns="121908" bIns="60954" rtlCol="0" anchor="ctr">
            <a:spAutoFit/>
          </a:bodyPr>
          <a:lstStyle/>
          <a:p>
            <a:pPr algn="ctr"/>
            <a:r>
              <a:rPr lang="tr-TR" sz="1300" dirty="0"/>
              <a:t>2 Satır</a:t>
            </a:r>
          </a:p>
        </p:txBody>
      </p:sp>
      <p:sp>
        <p:nvSpPr>
          <p:cNvPr id="13" name="12 Metin kutusu"/>
          <p:cNvSpPr txBox="1"/>
          <p:nvPr/>
        </p:nvSpPr>
        <p:spPr>
          <a:xfrm>
            <a:off x="4727054" y="1714350"/>
            <a:ext cx="1238097" cy="323153"/>
          </a:xfrm>
          <a:prstGeom prst="rect">
            <a:avLst/>
          </a:prstGeom>
          <a:ln>
            <a:solidFill>
              <a:srgbClr val="FF0000"/>
            </a:solidFill>
          </a:ln>
        </p:spPr>
        <p:style>
          <a:lnRef idx="2">
            <a:schemeClr val="accent2"/>
          </a:lnRef>
          <a:fillRef idx="1">
            <a:schemeClr val="lt1"/>
          </a:fillRef>
          <a:effectRef idx="0">
            <a:schemeClr val="accent2"/>
          </a:effectRef>
          <a:fontRef idx="minor">
            <a:schemeClr val="dk1"/>
          </a:fontRef>
        </p:style>
        <p:txBody>
          <a:bodyPr wrap="square" lIns="121908" tIns="60954" rIns="121908" bIns="60954" rtlCol="0" anchor="ctr">
            <a:spAutoFit/>
          </a:bodyPr>
          <a:lstStyle/>
          <a:p>
            <a:pPr algn="ctr"/>
            <a:r>
              <a:rPr lang="tr-TR" sz="1300" dirty="0" smtClean="0"/>
              <a:t>2-3 </a:t>
            </a:r>
            <a:r>
              <a:rPr lang="tr-TR" sz="1300" dirty="0"/>
              <a:t>Satır</a:t>
            </a:r>
          </a:p>
        </p:txBody>
      </p:sp>
      <p:sp>
        <p:nvSpPr>
          <p:cNvPr id="14" name="13 Metin kutusu"/>
          <p:cNvSpPr txBox="1"/>
          <p:nvPr/>
        </p:nvSpPr>
        <p:spPr>
          <a:xfrm>
            <a:off x="5380826" y="2143116"/>
            <a:ext cx="1238097" cy="180000"/>
          </a:xfrm>
          <a:prstGeom prst="rect">
            <a:avLst/>
          </a:prstGeom>
          <a:ln>
            <a:solidFill>
              <a:srgbClr val="FF0000"/>
            </a:solidFill>
          </a:ln>
        </p:spPr>
        <p:style>
          <a:lnRef idx="2">
            <a:schemeClr val="accent2"/>
          </a:lnRef>
          <a:fillRef idx="1">
            <a:schemeClr val="lt1"/>
          </a:fillRef>
          <a:effectRef idx="0">
            <a:schemeClr val="accent2"/>
          </a:effectRef>
          <a:fontRef idx="minor">
            <a:schemeClr val="dk1"/>
          </a:fontRef>
        </p:style>
        <p:txBody>
          <a:bodyPr wrap="square" lIns="121908" tIns="60954" rIns="121908" bIns="60954" rtlCol="0" anchor="ctr">
            <a:spAutoFit/>
          </a:bodyPr>
          <a:lstStyle/>
          <a:p>
            <a:pPr algn="ctr"/>
            <a:r>
              <a:rPr lang="tr-TR" sz="1300" dirty="0"/>
              <a:t>2 Satır</a:t>
            </a:r>
          </a:p>
        </p:txBody>
      </p:sp>
      <p:sp>
        <p:nvSpPr>
          <p:cNvPr id="15" name="14 Metin kutusu"/>
          <p:cNvSpPr txBox="1"/>
          <p:nvPr/>
        </p:nvSpPr>
        <p:spPr>
          <a:xfrm>
            <a:off x="5523702" y="2571744"/>
            <a:ext cx="1238097" cy="180000"/>
          </a:xfrm>
          <a:prstGeom prst="rect">
            <a:avLst/>
          </a:prstGeom>
          <a:ln>
            <a:solidFill>
              <a:srgbClr val="FF0000"/>
            </a:solidFill>
          </a:ln>
        </p:spPr>
        <p:style>
          <a:lnRef idx="2">
            <a:schemeClr val="accent2"/>
          </a:lnRef>
          <a:fillRef idx="1">
            <a:schemeClr val="lt1"/>
          </a:fillRef>
          <a:effectRef idx="0">
            <a:schemeClr val="accent2"/>
          </a:effectRef>
          <a:fontRef idx="minor">
            <a:schemeClr val="dk1"/>
          </a:fontRef>
        </p:style>
        <p:txBody>
          <a:bodyPr wrap="square" lIns="121908" tIns="60954" rIns="121908" bIns="60954" rtlCol="0" anchor="ctr">
            <a:spAutoFit/>
          </a:bodyPr>
          <a:lstStyle/>
          <a:p>
            <a:pPr algn="ctr"/>
            <a:r>
              <a:rPr lang="tr-TR" sz="1300" dirty="0"/>
              <a:t>1 Satır</a:t>
            </a:r>
          </a:p>
        </p:txBody>
      </p:sp>
      <p:sp>
        <p:nvSpPr>
          <p:cNvPr id="17" name="16 Metin kutusu"/>
          <p:cNvSpPr txBox="1"/>
          <p:nvPr/>
        </p:nvSpPr>
        <p:spPr>
          <a:xfrm>
            <a:off x="5380826" y="3571876"/>
            <a:ext cx="1238097" cy="180000"/>
          </a:xfrm>
          <a:prstGeom prst="rect">
            <a:avLst/>
          </a:prstGeom>
          <a:ln>
            <a:solidFill>
              <a:srgbClr val="FF0000"/>
            </a:solidFill>
          </a:ln>
        </p:spPr>
        <p:style>
          <a:lnRef idx="2">
            <a:schemeClr val="accent2"/>
          </a:lnRef>
          <a:fillRef idx="1">
            <a:schemeClr val="lt1"/>
          </a:fillRef>
          <a:effectRef idx="0">
            <a:schemeClr val="accent2"/>
          </a:effectRef>
          <a:fontRef idx="minor">
            <a:schemeClr val="dk1"/>
          </a:fontRef>
        </p:style>
        <p:txBody>
          <a:bodyPr wrap="square" lIns="121908" tIns="60954" rIns="121908" bIns="60954" rtlCol="0" anchor="ctr">
            <a:spAutoFit/>
          </a:bodyPr>
          <a:lstStyle/>
          <a:p>
            <a:pPr algn="ctr"/>
            <a:r>
              <a:rPr lang="tr-TR" sz="1300" dirty="0"/>
              <a:t>2 Satır</a:t>
            </a:r>
          </a:p>
        </p:txBody>
      </p:sp>
      <p:sp>
        <p:nvSpPr>
          <p:cNvPr id="18" name="17 Metin kutusu"/>
          <p:cNvSpPr txBox="1"/>
          <p:nvPr/>
        </p:nvSpPr>
        <p:spPr>
          <a:xfrm>
            <a:off x="4595008" y="4357694"/>
            <a:ext cx="1238097" cy="180000"/>
          </a:xfrm>
          <a:prstGeom prst="rect">
            <a:avLst/>
          </a:prstGeom>
          <a:ln>
            <a:solidFill>
              <a:srgbClr val="FF0000"/>
            </a:solidFill>
          </a:ln>
        </p:spPr>
        <p:style>
          <a:lnRef idx="2">
            <a:schemeClr val="accent2"/>
          </a:lnRef>
          <a:fillRef idx="1">
            <a:schemeClr val="lt1"/>
          </a:fillRef>
          <a:effectRef idx="0">
            <a:schemeClr val="accent2"/>
          </a:effectRef>
          <a:fontRef idx="minor">
            <a:schemeClr val="dk1"/>
          </a:fontRef>
        </p:style>
        <p:txBody>
          <a:bodyPr wrap="square" lIns="121908" tIns="60954" rIns="121908" bIns="60954" rtlCol="0" anchor="ctr">
            <a:spAutoFit/>
          </a:bodyPr>
          <a:lstStyle/>
          <a:p>
            <a:pPr algn="ctr"/>
            <a:r>
              <a:rPr lang="tr-TR" sz="1300" dirty="0"/>
              <a:t>1 Satır</a:t>
            </a:r>
          </a:p>
        </p:txBody>
      </p:sp>
      <p:sp>
        <p:nvSpPr>
          <p:cNvPr id="21" name="20 Metin kutusu"/>
          <p:cNvSpPr txBox="1"/>
          <p:nvPr/>
        </p:nvSpPr>
        <p:spPr>
          <a:xfrm>
            <a:off x="380911" y="5500704"/>
            <a:ext cx="2285718" cy="615553"/>
          </a:xfrm>
          <a:prstGeom prst="rect">
            <a:avLst/>
          </a:prstGeom>
          <a:noFill/>
          <a:ln w="28575">
            <a:solidFill>
              <a:schemeClr val="accent6">
                <a:lumMod val="75000"/>
              </a:schemeClr>
            </a:solidFill>
          </a:ln>
        </p:spPr>
        <p:txBody>
          <a:bodyPr wrap="square" lIns="121908" tIns="60954" rIns="121908" bIns="60954" rtlCol="0">
            <a:spAutoFit/>
          </a:bodyPr>
          <a:lstStyle/>
          <a:p>
            <a:pPr algn="ctr"/>
            <a:r>
              <a:rPr lang="tr-TR" sz="1600" dirty="0"/>
              <a:t>Ek ve Dağıtım Sola Yaslı Aynı Hizada Olacak</a:t>
            </a:r>
          </a:p>
        </p:txBody>
      </p:sp>
      <p:sp>
        <p:nvSpPr>
          <p:cNvPr id="19" name="18 Oval Belirtme Çizgisi"/>
          <p:cNvSpPr/>
          <p:nvPr/>
        </p:nvSpPr>
        <p:spPr>
          <a:xfrm>
            <a:off x="190434" y="3571876"/>
            <a:ext cx="2666672" cy="500067"/>
          </a:xfrm>
          <a:prstGeom prst="wedgeEllipseCallout">
            <a:avLst>
              <a:gd name="adj1" fmla="val 93506"/>
              <a:gd name="adj2" fmla="val 104469"/>
            </a:avLst>
          </a:prstGeom>
          <a:noFill/>
          <a:ln>
            <a:solidFill>
              <a:schemeClr val="accent6">
                <a:lumMod val="75000"/>
              </a:schemeClr>
            </a:solidFill>
          </a:ln>
        </p:spPr>
        <p:style>
          <a:lnRef idx="2">
            <a:schemeClr val="accent2"/>
          </a:lnRef>
          <a:fillRef idx="1">
            <a:schemeClr val="lt1"/>
          </a:fillRef>
          <a:effectRef idx="0">
            <a:schemeClr val="accent2"/>
          </a:effectRef>
          <a:fontRef idx="minor">
            <a:schemeClr val="dk1"/>
          </a:fontRef>
        </p:style>
        <p:txBody>
          <a:bodyPr lIns="121908" tIns="60954" rIns="121908" bIns="60954" rtlCol="0" anchor="ctr"/>
          <a:lstStyle/>
          <a:p>
            <a:pPr algn="ctr"/>
            <a:r>
              <a:rPr lang="tr-TR" sz="1600" dirty="0"/>
              <a:t>Tek ek olursa</a:t>
            </a:r>
          </a:p>
        </p:txBody>
      </p:sp>
      <p:sp>
        <p:nvSpPr>
          <p:cNvPr id="27" name="26 Oval Belirtme Çizgisi"/>
          <p:cNvSpPr/>
          <p:nvPr/>
        </p:nvSpPr>
        <p:spPr>
          <a:xfrm>
            <a:off x="0" y="1928803"/>
            <a:ext cx="3047582" cy="1000132"/>
          </a:xfrm>
          <a:prstGeom prst="wedgeEllipseCallout">
            <a:avLst>
              <a:gd name="adj1" fmla="val 81582"/>
              <a:gd name="adj2" fmla="val 157795"/>
            </a:avLst>
          </a:prstGeom>
          <a:noFill/>
          <a:ln>
            <a:solidFill>
              <a:schemeClr val="accent6">
                <a:lumMod val="75000"/>
              </a:schemeClr>
            </a:solidFill>
          </a:ln>
        </p:spPr>
        <p:style>
          <a:lnRef idx="2">
            <a:schemeClr val="accent2"/>
          </a:lnRef>
          <a:fillRef idx="1">
            <a:schemeClr val="lt1"/>
          </a:fillRef>
          <a:effectRef idx="0">
            <a:schemeClr val="accent2"/>
          </a:effectRef>
          <a:fontRef idx="minor">
            <a:schemeClr val="dk1"/>
          </a:fontRef>
        </p:style>
        <p:txBody>
          <a:bodyPr lIns="121908" tIns="60954" rIns="121908" bIns="60954" rtlCol="0" anchor="ctr"/>
          <a:lstStyle/>
          <a:p>
            <a:pPr algn="ctr"/>
            <a:r>
              <a:rPr lang="tr-TR" sz="1600" dirty="0"/>
              <a:t>Eklerde sayfa sayısı yazılmalı, Her kelime baş harf büyük harfle yazılmalı</a:t>
            </a:r>
          </a:p>
        </p:txBody>
      </p:sp>
      <p:sp>
        <p:nvSpPr>
          <p:cNvPr id="23" name="22 Oval Belirtme Çizgisi"/>
          <p:cNvSpPr/>
          <p:nvPr/>
        </p:nvSpPr>
        <p:spPr>
          <a:xfrm>
            <a:off x="9047593" y="1500174"/>
            <a:ext cx="2952386" cy="928694"/>
          </a:xfrm>
          <a:prstGeom prst="wedgeEllipseCallout">
            <a:avLst>
              <a:gd name="adj1" fmla="val -157596"/>
              <a:gd name="adj2" fmla="val 160823"/>
            </a:avLst>
          </a:prstGeom>
          <a:noFill/>
          <a:ln>
            <a:solidFill>
              <a:srgbClr val="FF0000"/>
            </a:solidFill>
          </a:ln>
        </p:spPr>
        <p:style>
          <a:lnRef idx="2">
            <a:schemeClr val="accent2"/>
          </a:lnRef>
          <a:fillRef idx="1">
            <a:schemeClr val="lt1"/>
          </a:fillRef>
          <a:effectRef idx="0">
            <a:schemeClr val="accent2"/>
          </a:effectRef>
          <a:fontRef idx="minor">
            <a:schemeClr val="dk1"/>
          </a:fontRef>
        </p:style>
        <p:txBody>
          <a:bodyPr lIns="121908" tIns="60954" rIns="121908" bIns="60954" rtlCol="0" anchor="ctr"/>
          <a:lstStyle/>
          <a:p>
            <a:pPr algn="ctr"/>
            <a:r>
              <a:rPr lang="tr-TR" sz="1600" dirty="0"/>
              <a:t>Boşluk bırakılmayabilir veya sadece 1 satır boşluk olabilir</a:t>
            </a:r>
          </a:p>
        </p:txBody>
      </p:sp>
      <p:sp>
        <p:nvSpPr>
          <p:cNvPr id="25" name="24 Satır Belirtme Çizgisi 1"/>
          <p:cNvSpPr/>
          <p:nvPr/>
        </p:nvSpPr>
        <p:spPr>
          <a:xfrm>
            <a:off x="380911" y="4357695"/>
            <a:ext cx="2285718" cy="1000132"/>
          </a:xfrm>
          <a:prstGeom prst="borderCallout1">
            <a:avLst>
              <a:gd name="adj1" fmla="val 12706"/>
              <a:gd name="adj2" fmla="val 158650"/>
              <a:gd name="adj3" fmla="val 49971"/>
              <a:gd name="adj4" fmla="val 100099"/>
            </a:avLst>
          </a:prstGeom>
          <a:noFill/>
          <a:ln>
            <a:solidFill>
              <a:schemeClr val="accent6">
                <a:lumMod val="75000"/>
              </a:schemeClr>
            </a:solidFill>
          </a:ln>
        </p:spPr>
        <p:style>
          <a:lnRef idx="2">
            <a:schemeClr val="accent1"/>
          </a:lnRef>
          <a:fillRef idx="1">
            <a:schemeClr val="lt1"/>
          </a:fillRef>
          <a:effectRef idx="0">
            <a:schemeClr val="accent1"/>
          </a:effectRef>
          <a:fontRef idx="minor">
            <a:schemeClr val="dk1"/>
          </a:fontRef>
        </p:style>
        <p:txBody>
          <a:bodyPr lIns="121908" tIns="60954" rIns="121908" bIns="60954" rtlCol="0" anchor="ctr"/>
          <a:lstStyle/>
          <a:p>
            <a:r>
              <a:rPr lang="tr-TR" sz="1600" dirty="0"/>
              <a:t>Birden fazla ek olursa</a:t>
            </a:r>
          </a:p>
          <a:p>
            <a:r>
              <a:rPr lang="nb-NO" sz="1600" dirty="0"/>
              <a:t>Ek: </a:t>
            </a:r>
            <a:br>
              <a:rPr lang="nb-NO" sz="1600" dirty="0"/>
            </a:br>
            <a:r>
              <a:rPr lang="nb-NO" sz="1600" dirty="0"/>
              <a:t>1- Ek Belgesi</a:t>
            </a:r>
            <a:r>
              <a:rPr lang="tr-TR" sz="1600" dirty="0"/>
              <a:t> (2 sayfa) </a:t>
            </a:r>
            <a:r>
              <a:rPr lang="nb-NO" sz="1600" dirty="0"/>
              <a:t/>
            </a:r>
            <a:br>
              <a:rPr lang="nb-NO" sz="1600" dirty="0"/>
            </a:br>
            <a:r>
              <a:rPr lang="nb-NO" sz="1600" dirty="0"/>
              <a:t>2- Ek Belgesi</a:t>
            </a:r>
            <a:r>
              <a:rPr lang="tr-TR" sz="1600" dirty="0"/>
              <a:t> (3 sayfa) </a:t>
            </a:r>
          </a:p>
        </p:txBody>
      </p:sp>
      <p:sp>
        <p:nvSpPr>
          <p:cNvPr id="32" name="31 Metin kutusu"/>
          <p:cNvSpPr txBox="1"/>
          <p:nvPr/>
        </p:nvSpPr>
        <p:spPr>
          <a:xfrm>
            <a:off x="5380826" y="4071942"/>
            <a:ext cx="1214446" cy="180000"/>
          </a:xfrm>
          <a:prstGeom prst="rect">
            <a:avLst/>
          </a:prstGeom>
          <a:noFill/>
          <a:ln>
            <a:solidFill>
              <a:srgbClr val="FF0000"/>
            </a:solidFill>
          </a:ln>
        </p:spPr>
        <p:style>
          <a:lnRef idx="2">
            <a:schemeClr val="accent2"/>
          </a:lnRef>
          <a:fillRef idx="1">
            <a:schemeClr val="lt1"/>
          </a:fillRef>
          <a:effectRef idx="0">
            <a:schemeClr val="accent2"/>
          </a:effectRef>
          <a:fontRef idx="minor">
            <a:schemeClr val="dk1"/>
          </a:fontRef>
        </p:style>
        <p:txBody>
          <a:bodyPr wrap="square" lIns="121908" tIns="60954" rIns="121908" bIns="60954" rtlCol="0" anchor="ctr">
            <a:spAutoFit/>
          </a:bodyPr>
          <a:lstStyle/>
          <a:p>
            <a:pPr algn="ctr"/>
            <a:r>
              <a:rPr lang="tr-TR" sz="1200" dirty="0"/>
              <a:t>2 Satır</a:t>
            </a:r>
          </a:p>
        </p:txBody>
      </p:sp>
      <p:sp>
        <p:nvSpPr>
          <p:cNvPr id="29" name="28 Oval Belirtme Çizgisi"/>
          <p:cNvSpPr/>
          <p:nvPr/>
        </p:nvSpPr>
        <p:spPr>
          <a:xfrm>
            <a:off x="0" y="928671"/>
            <a:ext cx="3047582" cy="785818"/>
          </a:xfrm>
          <a:prstGeom prst="wedgeEllipseCallout">
            <a:avLst>
              <a:gd name="adj1" fmla="val 81927"/>
              <a:gd name="adj2" fmla="val 58378"/>
            </a:avLst>
          </a:prstGeom>
          <a:noFill/>
          <a:ln>
            <a:solidFill>
              <a:schemeClr val="tx2"/>
            </a:solidFill>
          </a:ln>
        </p:spPr>
        <p:style>
          <a:lnRef idx="2">
            <a:schemeClr val="accent2"/>
          </a:lnRef>
          <a:fillRef idx="1">
            <a:schemeClr val="lt1"/>
          </a:fillRef>
          <a:effectRef idx="0">
            <a:schemeClr val="accent2"/>
          </a:effectRef>
          <a:fontRef idx="minor">
            <a:schemeClr val="dk1"/>
          </a:fontRef>
        </p:style>
        <p:txBody>
          <a:bodyPr lIns="121908" tIns="60954" rIns="121908" bIns="60954" rtlCol="0" anchor="ctr"/>
          <a:lstStyle/>
          <a:p>
            <a:pPr algn="ctr"/>
            <a:r>
              <a:rPr lang="tr-TR" sz="1600" dirty="0"/>
              <a:t>Yazının konusu anlamlı ve özlü bir şekilde ifade edilir </a:t>
            </a:r>
          </a:p>
        </p:txBody>
      </p:sp>
      <p:sp>
        <p:nvSpPr>
          <p:cNvPr id="31" name="30 Oval Belirtme Çizgisi"/>
          <p:cNvSpPr/>
          <p:nvPr/>
        </p:nvSpPr>
        <p:spPr>
          <a:xfrm>
            <a:off x="8952355" y="3429000"/>
            <a:ext cx="3238058" cy="1071571"/>
          </a:xfrm>
          <a:prstGeom prst="wedgeEllipseCallout">
            <a:avLst>
              <a:gd name="adj1" fmla="val -127742"/>
              <a:gd name="adj2" fmla="val -44328"/>
            </a:avLst>
          </a:prstGeom>
          <a:noFill/>
          <a:ln>
            <a:solidFill>
              <a:schemeClr val="tx2"/>
            </a:solidFill>
          </a:ln>
        </p:spPr>
        <p:style>
          <a:lnRef idx="2">
            <a:schemeClr val="dk1"/>
          </a:lnRef>
          <a:fillRef idx="1">
            <a:schemeClr val="lt1"/>
          </a:fillRef>
          <a:effectRef idx="0">
            <a:schemeClr val="dk1"/>
          </a:effectRef>
          <a:fontRef idx="minor">
            <a:schemeClr val="dk1"/>
          </a:fontRef>
        </p:style>
        <p:txBody>
          <a:bodyPr lIns="121908" tIns="60954" rIns="121908" bIns="60954" rtlCol="0" anchor="ctr"/>
          <a:lstStyle/>
          <a:p>
            <a:pPr algn="ctr"/>
            <a:r>
              <a:rPr lang="tr-TR" sz="1600" dirty="0"/>
              <a:t>Alt makama rica ederim</a:t>
            </a:r>
          </a:p>
          <a:p>
            <a:pPr algn="ctr"/>
            <a:r>
              <a:rPr lang="tr-TR" sz="1600" dirty="0"/>
              <a:t>Üst  ve aynı makama arz ederim</a:t>
            </a:r>
          </a:p>
        </p:txBody>
      </p:sp>
      <p:cxnSp>
        <p:nvCxnSpPr>
          <p:cNvPr id="20" name="19 Düz Ok Bağlayıcısı"/>
          <p:cNvCxnSpPr/>
          <p:nvPr/>
        </p:nvCxnSpPr>
        <p:spPr>
          <a:xfrm rot="5400000">
            <a:off x="5131851" y="1177645"/>
            <a:ext cx="357191" cy="2117"/>
          </a:xfrm>
          <a:prstGeom prst="straightConnector1">
            <a:avLst/>
          </a:prstGeom>
          <a:ln w="1270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28" name="27 Düz Ok Bağlayıcısı"/>
          <p:cNvCxnSpPr/>
          <p:nvPr/>
        </p:nvCxnSpPr>
        <p:spPr>
          <a:xfrm rot="5400000">
            <a:off x="6024826" y="1856306"/>
            <a:ext cx="285752" cy="2117"/>
          </a:xfrm>
          <a:prstGeom prst="straightConnector1">
            <a:avLst/>
          </a:prstGeom>
          <a:ln w="1270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36" name="35 Düz Ok Bağlayıcısı"/>
          <p:cNvCxnSpPr/>
          <p:nvPr/>
        </p:nvCxnSpPr>
        <p:spPr>
          <a:xfrm rot="5400000">
            <a:off x="6739206" y="2213496"/>
            <a:ext cx="285752" cy="2117"/>
          </a:xfrm>
          <a:prstGeom prst="straightConnector1">
            <a:avLst/>
          </a:prstGeom>
          <a:ln w="1270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37" name="36 Düz Ok Bağlayıcısı"/>
          <p:cNvCxnSpPr/>
          <p:nvPr/>
        </p:nvCxnSpPr>
        <p:spPr>
          <a:xfrm rot="5400000">
            <a:off x="5227201" y="2606404"/>
            <a:ext cx="214315" cy="2117"/>
          </a:xfrm>
          <a:prstGeom prst="straightConnector1">
            <a:avLst/>
          </a:prstGeom>
          <a:ln w="1270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40" name="39 Düz Ok Bağlayıcısı"/>
          <p:cNvCxnSpPr/>
          <p:nvPr/>
        </p:nvCxnSpPr>
        <p:spPr>
          <a:xfrm rot="5400000">
            <a:off x="5346165" y="3392223"/>
            <a:ext cx="214315" cy="2117"/>
          </a:xfrm>
          <a:prstGeom prst="straightConnector1">
            <a:avLst/>
          </a:prstGeom>
          <a:ln w="1270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41" name="40 Düz Ok Bağlayıcısı"/>
          <p:cNvCxnSpPr/>
          <p:nvPr/>
        </p:nvCxnSpPr>
        <p:spPr>
          <a:xfrm rot="5400000">
            <a:off x="5096245" y="3642256"/>
            <a:ext cx="285752" cy="2117"/>
          </a:xfrm>
          <a:prstGeom prst="straightConnector1">
            <a:avLst/>
          </a:prstGeom>
          <a:ln w="1270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42" name="41 Düz Ok Bağlayıcısı"/>
          <p:cNvCxnSpPr/>
          <p:nvPr/>
        </p:nvCxnSpPr>
        <p:spPr>
          <a:xfrm rot="16200000" flipH="1">
            <a:off x="5916611" y="4464851"/>
            <a:ext cx="214315" cy="1"/>
          </a:xfrm>
          <a:prstGeom prst="straightConnector1">
            <a:avLst/>
          </a:prstGeom>
          <a:ln w="1270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44" name="43 Düz Ok Bağlayıcısı"/>
          <p:cNvCxnSpPr/>
          <p:nvPr/>
        </p:nvCxnSpPr>
        <p:spPr>
          <a:xfrm rot="5400000">
            <a:off x="6596330" y="4142322"/>
            <a:ext cx="285752" cy="2117"/>
          </a:xfrm>
          <a:prstGeom prst="straightConnector1">
            <a:avLst/>
          </a:prstGeom>
          <a:ln w="1270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46" name="45 Düz Ok Bağlayıcısı"/>
          <p:cNvCxnSpPr/>
          <p:nvPr/>
        </p:nvCxnSpPr>
        <p:spPr>
          <a:xfrm rot="5400000">
            <a:off x="1594744" y="3500306"/>
            <a:ext cx="4287075" cy="1059"/>
          </a:xfrm>
          <a:prstGeom prst="straightConnector1">
            <a:avLst/>
          </a:prstGeom>
          <a:ln w="1905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33" name="32 Dikdörtgen"/>
          <p:cNvSpPr/>
          <p:nvPr/>
        </p:nvSpPr>
        <p:spPr>
          <a:xfrm>
            <a:off x="4023504" y="4000504"/>
            <a:ext cx="1571636" cy="1143007"/>
          </a:xfrm>
          <a:prstGeom prst="rect">
            <a:avLst/>
          </a:prstGeom>
          <a:noFill/>
        </p:spPr>
        <p:style>
          <a:lnRef idx="2">
            <a:schemeClr val="accent6"/>
          </a:lnRef>
          <a:fillRef idx="1">
            <a:schemeClr val="lt1"/>
          </a:fillRef>
          <a:effectRef idx="0">
            <a:schemeClr val="accent6"/>
          </a:effectRef>
          <a:fontRef idx="minor">
            <a:schemeClr val="dk1"/>
          </a:fontRef>
        </p:style>
        <p:txBody>
          <a:bodyPr lIns="121908" tIns="60954" rIns="121908" bIns="60954" rtlCol="0" anchor="ctr"/>
          <a:lstStyle/>
          <a:p>
            <a:pPr algn="ctr"/>
            <a:endParaRPr lang="tr-TR"/>
          </a:p>
        </p:txBody>
      </p:sp>
      <p:sp>
        <p:nvSpPr>
          <p:cNvPr id="48" name="47 Metin kutusu"/>
          <p:cNvSpPr txBox="1"/>
          <p:nvPr/>
        </p:nvSpPr>
        <p:spPr>
          <a:xfrm>
            <a:off x="3880628" y="5357826"/>
            <a:ext cx="1785950" cy="288000"/>
          </a:xfrm>
          <a:prstGeom prst="rect">
            <a:avLst/>
          </a:prstGeom>
          <a:noFill/>
          <a:ln w="28575">
            <a:solidFill>
              <a:schemeClr val="tx2"/>
            </a:solidFill>
          </a:ln>
        </p:spPr>
        <p:txBody>
          <a:bodyPr wrap="square" lIns="121908" tIns="60954" rIns="121908" bIns="60954" rtlCol="0">
            <a:spAutoFit/>
          </a:bodyPr>
          <a:lstStyle/>
          <a:p>
            <a:r>
              <a:rPr lang="tr-TR" sz="1600" dirty="0"/>
              <a:t>Aynı hizada olacak</a:t>
            </a:r>
          </a:p>
        </p:txBody>
      </p:sp>
      <p:sp>
        <p:nvSpPr>
          <p:cNvPr id="49" name="48 Satır Belirtme Çizgisi 1"/>
          <p:cNvSpPr/>
          <p:nvPr/>
        </p:nvSpPr>
        <p:spPr>
          <a:xfrm>
            <a:off x="3952066" y="2786058"/>
            <a:ext cx="3857652" cy="714380"/>
          </a:xfrm>
          <a:prstGeom prst="borderCallout1">
            <a:avLst>
              <a:gd name="adj1" fmla="val -431"/>
              <a:gd name="adj2" fmla="val 77554"/>
              <a:gd name="adj3" fmla="val -269528"/>
              <a:gd name="adj4" fmla="val 144603"/>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tr-TR" dirty="0"/>
          </a:p>
        </p:txBody>
      </p:sp>
      <p:sp>
        <p:nvSpPr>
          <p:cNvPr id="50" name="49 Metin kutusu"/>
          <p:cNvSpPr txBox="1"/>
          <p:nvPr/>
        </p:nvSpPr>
        <p:spPr>
          <a:xfrm>
            <a:off x="9523784" y="500043"/>
            <a:ext cx="2380957" cy="369332"/>
          </a:xfrm>
          <a:prstGeom prst="rect">
            <a:avLst/>
          </a:prstGeom>
          <a:noFill/>
          <a:ln w="38100">
            <a:solidFill>
              <a:schemeClr val="tx2"/>
            </a:solidFill>
          </a:ln>
        </p:spPr>
        <p:txBody>
          <a:bodyPr wrap="square" lIns="121908" tIns="60954" rIns="121908" bIns="60954" rtlCol="0">
            <a:spAutoFit/>
          </a:bodyPr>
          <a:lstStyle/>
          <a:p>
            <a:r>
              <a:rPr lang="tr-TR" sz="1600" dirty="0"/>
              <a:t>Metin iki yanı yaslı olmalı </a:t>
            </a:r>
          </a:p>
        </p:txBody>
      </p:sp>
      <p:sp>
        <p:nvSpPr>
          <p:cNvPr id="34" name="33 Slayt Numarası Yer Tutucusu"/>
          <p:cNvSpPr>
            <a:spLocks noGrp="1"/>
          </p:cNvSpPr>
          <p:nvPr>
            <p:ph type="sldNum" sz="quarter" idx="12"/>
          </p:nvPr>
        </p:nvSpPr>
        <p:spPr/>
        <p:txBody>
          <a:bodyPr/>
          <a:lstStyle/>
          <a:p>
            <a:fld id="{216F07E3-2268-4DE3-9351-58CC78963B01}" type="slidenum">
              <a:rPr lang="tr-TR" smtClean="0"/>
              <a:pPr/>
              <a:t>116</a:t>
            </a:fld>
            <a:endParaRPr lang="tr-TR" dirty="0"/>
          </a:p>
        </p:txBody>
      </p:sp>
      <p:sp>
        <p:nvSpPr>
          <p:cNvPr id="39" name="Metin kutusu 38"/>
          <p:cNvSpPr txBox="1"/>
          <p:nvPr/>
        </p:nvSpPr>
        <p:spPr>
          <a:xfrm rot="5400000">
            <a:off x="4066063" y="2341695"/>
            <a:ext cx="353943" cy="595258"/>
          </a:xfrm>
          <a:prstGeom prst="rect">
            <a:avLst/>
          </a:prstGeom>
          <a:noFill/>
        </p:spPr>
        <p:txBody>
          <a:bodyPr vert="vert270" wrap="square" rtlCol="0">
            <a:spAutoFit/>
          </a:bodyPr>
          <a:lstStyle/>
          <a:p>
            <a:r>
              <a:rPr lang="tr-TR" sz="1100" dirty="0" smtClean="0">
                <a:solidFill>
                  <a:srgbClr val="FF0000"/>
                </a:solidFill>
              </a:rPr>
              <a:t>1,25 cm</a:t>
            </a:r>
            <a:endParaRPr lang="tr-TR" sz="1100" dirty="0">
              <a:solidFill>
                <a:srgbClr val="FF0000"/>
              </a:solidFill>
            </a:endParaRPr>
          </a:p>
        </p:txBody>
      </p:sp>
      <p:sp>
        <p:nvSpPr>
          <p:cNvPr id="43" name="Oval Belirtme Çizgisi 42"/>
          <p:cNvSpPr/>
          <p:nvPr/>
        </p:nvSpPr>
        <p:spPr>
          <a:xfrm>
            <a:off x="9465287" y="5167611"/>
            <a:ext cx="2116997" cy="666183"/>
          </a:xfrm>
          <a:prstGeom prst="wedgeEllipseCallout">
            <a:avLst>
              <a:gd name="adj1" fmla="val -298865"/>
              <a:gd name="adj2" fmla="val -404215"/>
            </a:avLst>
          </a:prstGeom>
          <a:noFill/>
          <a:ln>
            <a:solidFill>
              <a:schemeClr val="tx2"/>
            </a:solidFill>
          </a:ln>
        </p:spPr>
        <p:style>
          <a:lnRef idx="2">
            <a:schemeClr val="accent2"/>
          </a:lnRef>
          <a:fillRef idx="1">
            <a:schemeClr val="lt1"/>
          </a:fillRef>
          <a:effectRef idx="0">
            <a:schemeClr val="accent2"/>
          </a:effectRef>
          <a:fontRef idx="minor">
            <a:schemeClr val="dk1"/>
          </a:fontRef>
        </p:style>
        <p:txBody>
          <a:bodyPr lIns="121908" tIns="60954" rIns="121908" bIns="60954" rtlCol="0" anchor="ctr"/>
          <a:lstStyle/>
          <a:p>
            <a:pPr algn="ctr"/>
            <a:r>
              <a:rPr lang="tr-TR" sz="1600" dirty="0"/>
              <a:t>1,25 cm içeriden başlar</a:t>
            </a:r>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0"/>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3"/>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4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2"/>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44"/>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18"/>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42"/>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9"/>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49"/>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50"/>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31"/>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43"/>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39"/>
                                        </p:tgtEl>
                                        <p:attrNameLst>
                                          <p:attrName>style.visibility</p:attrName>
                                        </p:attrNameLst>
                                      </p:cBhvr>
                                      <p:to>
                                        <p:strVal val="visible"/>
                                      </p:to>
                                    </p:set>
                                    <p:anim calcmode="lin" valueType="num">
                                      <p:cBhvr additive="base">
                                        <p:cTn id="73" dur="500" fill="hold"/>
                                        <p:tgtEl>
                                          <p:spTgt spid="39"/>
                                        </p:tgtEl>
                                        <p:attrNameLst>
                                          <p:attrName>ppt_x</p:attrName>
                                        </p:attrNameLst>
                                      </p:cBhvr>
                                      <p:tavLst>
                                        <p:tav tm="0">
                                          <p:val>
                                            <p:strVal val="#ppt_x"/>
                                          </p:val>
                                        </p:tav>
                                        <p:tav tm="100000">
                                          <p:val>
                                            <p:strVal val="#ppt_x"/>
                                          </p:val>
                                        </p:tav>
                                      </p:tavLst>
                                    </p:anim>
                                    <p:anim calcmode="lin" valueType="num">
                                      <p:cBhvr additive="base">
                                        <p:cTn id="74"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4" presetClass="entr" presetSubtype="16" fill="hold" grpId="0" nodeType="clickEffect">
                                  <p:stCondLst>
                                    <p:cond delay="0"/>
                                  </p:stCondLst>
                                  <p:childTnLst>
                                    <p:set>
                                      <p:cBhvr>
                                        <p:cTn id="78" dur="1" fill="hold">
                                          <p:stCondLst>
                                            <p:cond delay="0"/>
                                          </p:stCondLst>
                                        </p:cTn>
                                        <p:tgtEl>
                                          <p:spTgt spid="33"/>
                                        </p:tgtEl>
                                        <p:attrNameLst>
                                          <p:attrName>style.visibility</p:attrName>
                                        </p:attrNameLst>
                                      </p:cBhvr>
                                      <p:to>
                                        <p:strVal val="visible"/>
                                      </p:to>
                                    </p:set>
                                    <p:animEffect transition="in" filter="box(in)">
                                      <p:cBhvr>
                                        <p:cTn id="79" dur="500"/>
                                        <p:tgtEl>
                                          <p:spTgt spid="33"/>
                                        </p:tgtEl>
                                      </p:cBhvr>
                                    </p:animEffect>
                                  </p:childTnLst>
                                </p:cTn>
                              </p:par>
                            </p:childTnLst>
                          </p:cTn>
                        </p:par>
                      </p:childTnLst>
                    </p:cTn>
                  </p:par>
                  <p:par>
                    <p:cTn id="80" fill="hold">
                      <p:stCondLst>
                        <p:cond delay="indefinite"/>
                      </p:stCondLst>
                      <p:childTnLst>
                        <p:par>
                          <p:cTn id="81" fill="hold">
                            <p:stCondLst>
                              <p:cond delay="0"/>
                            </p:stCondLst>
                            <p:childTnLst>
                              <p:par>
                                <p:cTn id="82" presetID="1" presetClass="entr" presetSubtype="0" fill="hold" grpId="0" nodeType="clickEffect">
                                  <p:stCondLst>
                                    <p:cond delay="0"/>
                                  </p:stCondLst>
                                  <p:childTnLst>
                                    <p:set>
                                      <p:cBhvr>
                                        <p:cTn id="83" dur="1" fill="hold">
                                          <p:stCondLst>
                                            <p:cond delay="0"/>
                                          </p:stCondLst>
                                        </p:cTn>
                                        <p:tgtEl>
                                          <p:spTgt spid="27"/>
                                        </p:tgtEl>
                                        <p:attrNameLst>
                                          <p:attrName>style.visibility</p:attrName>
                                        </p:attrNameLst>
                                      </p:cBhvr>
                                      <p:to>
                                        <p:strVal val="visible"/>
                                      </p:to>
                                    </p:set>
                                  </p:childTnLst>
                                </p:cTn>
                              </p:par>
                            </p:childTnLst>
                          </p:cTn>
                        </p:par>
                      </p:childTnLst>
                    </p:cTn>
                  </p:par>
                  <p:par>
                    <p:cTn id="84" fill="hold">
                      <p:stCondLst>
                        <p:cond delay="indefinite"/>
                      </p:stCondLst>
                      <p:childTnLst>
                        <p:par>
                          <p:cTn id="85" fill="hold">
                            <p:stCondLst>
                              <p:cond delay="0"/>
                            </p:stCondLst>
                            <p:childTnLst>
                              <p:par>
                                <p:cTn id="86" presetID="1" presetClass="entr" presetSubtype="0" fill="hold" grpId="0" nodeType="clickEffect">
                                  <p:stCondLst>
                                    <p:cond delay="0"/>
                                  </p:stCondLst>
                                  <p:childTnLst>
                                    <p:set>
                                      <p:cBhvr>
                                        <p:cTn id="87" dur="1" fill="hold">
                                          <p:stCondLst>
                                            <p:cond delay="0"/>
                                          </p:stCondLst>
                                        </p:cTn>
                                        <p:tgtEl>
                                          <p:spTgt spid="19"/>
                                        </p:tgtEl>
                                        <p:attrNameLst>
                                          <p:attrName>style.visibility</p:attrName>
                                        </p:attrNameLst>
                                      </p:cBhvr>
                                      <p:to>
                                        <p:strVal val="visible"/>
                                      </p:to>
                                    </p:set>
                                  </p:childTnLst>
                                </p:cTn>
                              </p:par>
                            </p:childTnLst>
                          </p:cTn>
                        </p:par>
                      </p:childTnLst>
                    </p:cTn>
                  </p:par>
                  <p:par>
                    <p:cTn id="88" fill="hold">
                      <p:stCondLst>
                        <p:cond delay="indefinite"/>
                      </p:stCondLst>
                      <p:childTnLst>
                        <p:par>
                          <p:cTn id="89" fill="hold">
                            <p:stCondLst>
                              <p:cond delay="0"/>
                            </p:stCondLst>
                            <p:childTnLst>
                              <p:par>
                                <p:cTn id="90" presetID="1" presetClass="entr" presetSubtype="0" fill="hold" grpId="0" nodeType="clickEffect">
                                  <p:stCondLst>
                                    <p:cond delay="0"/>
                                  </p:stCondLst>
                                  <p:childTnLst>
                                    <p:set>
                                      <p:cBhvr>
                                        <p:cTn id="91" dur="1" fill="hold">
                                          <p:stCondLst>
                                            <p:cond delay="0"/>
                                          </p:stCondLst>
                                        </p:cTn>
                                        <p:tgtEl>
                                          <p:spTgt spid="25"/>
                                        </p:tgtEl>
                                        <p:attrNameLst>
                                          <p:attrName>style.visibility</p:attrName>
                                        </p:attrNameLst>
                                      </p:cBhvr>
                                      <p:to>
                                        <p:strVal val="visible"/>
                                      </p:to>
                                    </p:set>
                                  </p:childTnLst>
                                </p:cTn>
                              </p:par>
                            </p:childTnLst>
                          </p:cTn>
                        </p:par>
                      </p:childTnLst>
                    </p:cTn>
                  </p:par>
                  <p:par>
                    <p:cTn id="92" fill="hold">
                      <p:stCondLst>
                        <p:cond delay="indefinite"/>
                      </p:stCondLst>
                      <p:childTnLst>
                        <p:par>
                          <p:cTn id="93" fill="hold">
                            <p:stCondLst>
                              <p:cond delay="0"/>
                            </p:stCondLst>
                            <p:childTnLst>
                              <p:par>
                                <p:cTn id="94" presetID="1" presetClass="entr" presetSubtype="0" fill="hold" grpId="0" nodeType="clickEffect">
                                  <p:stCondLst>
                                    <p:cond delay="0"/>
                                  </p:stCondLst>
                                  <p:childTnLst>
                                    <p:set>
                                      <p:cBhvr>
                                        <p:cTn id="95" dur="1" fill="hold">
                                          <p:stCondLst>
                                            <p:cond delay="0"/>
                                          </p:stCondLst>
                                        </p:cTn>
                                        <p:tgtEl>
                                          <p:spTgt spid="21"/>
                                        </p:tgtEl>
                                        <p:attrNameLst>
                                          <p:attrName>style.visibility</p:attrName>
                                        </p:attrNameLst>
                                      </p:cBhvr>
                                      <p:to>
                                        <p:strVal val="visible"/>
                                      </p:to>
                                    </p:set>
                                  </p:childTnLst>
                                </p:cTn>
                              </p:par>
                            </p:childTnLst>
                          </p:cTn>
                        </p:par>
                      </p:childTnLst>
                    </p:cTn>
                  </p:par>
                  <p:par>
                    <p:cTn id="96" fill="hold">
                      <p:stCondLst>
                        <p:cond delay="indefinite"/>
                      </p:stCondLst>
                      <p:childTnLst>
                        <p:par>
                          <p:cTn id="97" fill="hold">
                            <p:stCondLst>
                              <p:cond delay="0"/>
                            </p:stCondLst>
                            <p:childTnLst>
                              <p:par>
                                <p:cTn id="98" presetID="1" presetClass="entr" presetSubtype="0" fill="hold" grpId="0" nodeType="clickEffect">
                                  <p:stCondLst>
                                    <p:cond delay="0"/>
                                  </p:stCondLst>
                                  <p:childTnLst>
                                    <p:set>
                                      <p:cBhvr>
                                        <p:cTn id="99" dur="1" fill="hold">
                                          <p:stCondLst>
                                            <p:cond delay="0"/>
                                          </p:stCondLst>
                                        </p:cTn>
                                        <p:tgtEl>
                                          <p:spTgt spid="48"/>
                                        </p:tgtEl>
                                        <p:attrNameLst>
                                          <p:attrName>style.visibility</p:attrName>
                                        </p:attrNameLst>
                                      </p:cBhvr>
                                      <p:to>
                                        <p:strVal val="visible"/>
                                      </p:to>
                                    </p:set>
                                  </p:childTnLst>
                                </p:cTn>
                              </p:par>
                              <p:par>
                                <p:cTn id="100" presetID="1" presetClass="entr" presetSubtype="0" fill="hold" nodeType="withEffect">
                                  <p:stCondLst>
                                    <p:cond delay="0"/>
                                  </p:stCondLst>
                                  <p:childTnLst>
                                    <p:set>
                                      <p:cBhvr>
                                        <p:cTn id="101" dur="1" fill="hold">
                                          <p:stCondLst>
                                            <p:cond delay="0"/>
                                          </p:stCondLst>
                                        </p:cTn>
                                        <p:tgtEl>
                                          <p:spTgt spid="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7" grpId="0" animBg="1"/>
      <p:bldP spid="18" grpId="0" animBg="1"/>
      <p:bldP spid="21" grpId="0" animBg="1"/>
      <p:bldP spid="19" grpId="0" animBg="1"/>
      <p:bldP spid="27" grpId="0" animBg="1"/>
      <p:bldP spid="23" grpId="0" animBg="1"/>
      <p:bldP spid="25" grpId="0" animBg="1"/>
      <p:bldP spid="32" grpId="0" animBg="1"/>
      <p:bldP spid="29" grpId="0" animBg="1"/>
      <p:bldP spid="31" grpId="0" animBg="1"/>
      <p:bldP spid="33" grpId="0" animBg="1"/>
      <p:bldP spid="48" grpId="0" animBg="1"/>
      <p:bldP spid="49" grpId="0" animBg="1"/>
      <p:bldP spid="50" grpId="0" animBg="1"/>
      <p:bldP spid="39" grpId="0"/>
      <p:bldP spid="43" grpId="0" animBg="1"/>
    </p:bldLst>
  </p:timing>
</p:sld>
</file>

<file path=ppt/slides/slide117.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5 Başlık"/>
          <p:cNvSpPr>
            <a:spLocks noGrp="1"/>
          </p:cNvSpPr>
          <p:nvPr>
            <p:ph type="ctrTitle"/>
          </p:nvPr>
        </p:nvSpPr>
        <p:spPr/>
        <p:txBody>
          <a:bodyPr>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sz="2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r>
            <a:br>
              <a:rPr lang="tr-TR" sz="2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br>
            <a:r>
              <a:rPr lang="tr-TR" sz="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DİNLEDİĞİNİZ İÇİN TEŞEKKÜRLER </a:t>
            </a:r>
            <a:r>
              <a:rPr lang="tr-TR" sz="2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r>
            <a:br>
              <a:rPr lang="tr-TR" sz="2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br>
            <a:endParaRPr lang="tr-TR" sz="2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0" name="9 Alt Başlık"/>
          <p:cNvSpPr>
            <a:spLocks noGrp="1"/>
          </p:cNvSpPr>
          <p:nvPr>
            <p:ph type="subTitle" idx="1"/>
          </p:nvPr>
        </p:nvSpPr>
        <p:spPr>
          <a:xfrm>
            <a:off x="1828561" y="3600450"/>
            <a:ext cx="8533289" cy="2204813"/>
          </a:xfrm>
        </p:spPr>
        <p:txBody>
          <a:bodyPr>
            <a:normAutofit fontScale="92500" lnSpcReduction="20000"/>
          </a:bodyPr>
          <a:lstStyle/>
          <a:p>
            <a:r>
              <a:rPr lang="tr-TR" sz="2400" b="1" dirty="0">
                <a:solidFill>
                  <a:schemeClr val="tx1"/>
                </a:solidFill>
              </a:rPr>
              <a:t>Personel Hizmetleri Başkanlığı </a:t>
            </a:r>
            <a:endParaRPr lang="tr-TR" sz="2400" b="1" dirty="0" smtClean="0">
              <a:solidFill>
                <a:schemeClr val="tx1"/>
              </a:solidFill>
            </a:endParaRPr>
          </a:p>
          <a:p>
            <a:r>
              <a:rPr lang="tr-TR" sz="2400" b="1" dirty="0" smtClean="0">
                <a:solidFill>
                  <a:schemeClr val="tx1"/>
                </a:solidFill>
              </a:rPr>
              <a:t>Eğitim Hizmetleri Birimi</a:t>
            </a:r>
            <a:endParaRPr lang="tr-TR" sz="2400" b="1" dirty="0">
              <a:solidFill>
                <a:schemeClr val="tx1"/>
              </a:solidFill>
            </a:endParaRPr>
          </a:p>
          <a:p>
            <a:r>
              <a:rPr lang="tr-TR" sz="2400" b="1" dirty="0">
                <a:solidFill>
                  <a:schemeClr val="tx1"/>
                </a:solidFill>
              </a:rPr>
              <a:t> Ana Hizmet Binası A Blok </a:t>
            </a:r>
            <a:r>
              <a:rPr lang="fi-FI" sz="2400" b="1" dirty="0">
                <a:solidFill>
                  <a:schemeClr val="tx1"/>
                </a:solidFill>
              </a:rPr>
              <a:t>Sümer Mahallesi 451. Sk. No:2 / KONAK</a:t>
            </a:r>
            <a:endParaRPr lang="tr-TR" sz="2400" b="1" dirty="0">
              <a:solidFill>
                <a:schemeClr val="tx1"/>
              </a:solidFill>
            </a:endParaRPr>
          </a:p>
          <a:p>
            <a:r>
              <a:rPr lang="tr-TR" sz="2400" b="1" dirty="0">
                <a:solidFill>
                  <a:schemeClr val="tx1"/>
                </a:solidFill>
              </a:rPr>
              <a:t>+90 (232) 441 81 11 </a:t>
            </a:r>
            <a:endParaRPr lang="tr-TR" sz="2400" b="1" dirty="0" smtClean="0">
              <a:solidFill>
                <a:schemeClr val="tx1"/>
              </a:solidFill>
            </a:endParaRPr>
          </a:p>
          <a:p>
            <a:r>
              <a:rPr lang="tr-TR" sz="2400" b="1" dirty="0" smtClean="0">
                <a:solidFill>
                  <a:schemeClr val="tx1"/>
                </a:solidFill>
              </a:rPr>
              <a:t>(</a:t>
            </a:r>
            <a:r>
              <a:rPr lang="tr-TR" sz="2400" b="1" dirty="0">
                <a:solidFill>
                  <a:schemeClr val="tx1"/>
                </a:solidFill>
              </a:rPr>
              <a:t>1135)</a:t>
            </a:r>
          </a:p>
          <a:p>
            <a:r>
              <a:rPr lang="tr-TR" sz="2400" b="1" dirty="0">
                <a:solidFill>
                  <a:schemeClr val="tx1"/>
                </a:solidFill>
              </a:rPr>
              <a:t> </a:t>
            </a:r>
            <a:r>
              <a:rPr lang="tr-TR" sz="2400" b="1" dirty="0">
                <a:solidFill>
                  <a:schemeClr val="tx1"/>
                </a:solidFill>
                <a:hlinkClick r:id="rId4"/>
              </a:rPr>
              <a:t>https://izmirism.saglik.gov.tr</a:t>
            </a:r>
            <a:r>
              <a:rPr lang="tr-TR" sz="2400" b="1" dirty="0" smtClean="0">
                <a:solidFill>
                  <a:schemeClr val="tx1"/>
                </a:solidFill>
                <a:hlinkClick r:id="rId4"/>
              </a:rPr>
              <a:t>/</a:t>
            </a:r>
            <a:r>
              <a:rPr lang="tr-TR" sz="2400" b="1" dirty="0" smtClean="0">
                <a:solidFill>
                  <a:schemeClr val="tx1"/>
                </a:solidFill>
              </a:rPr>
              <a:t> </a:t>
            </a:r>
            <a:endParaRPr lang="tr-TR" sz="2400" b="1" dirty="0">
              <a:solidFill>
                <a:schemeClr val="tx1"/>
              </a:solidFill>
            </a:endParaRPr>
          </a:p>
        </p:txBody>
      </p:sp>
    </p:spTree>
    <p:extLst>
      <p:ext uri="{BB962C8B-B14F-4D97-AF65-F5344CB8AC3E}">
        <p14:creationId xmlns:p14="http://schemas.microsoft.com/office/powerpoint/2010/main" val="430862572"/>
      </p:ext>
    </p:extLst>
  </p:cSld>
  <p:clrMapOvr>
    <a:masterClrMapping/>
  </p:clrMapOvr>
  <p:transition spd="slow">
    <p:push dir="u"/>
  </p:transition>
  <p:timing>
    <p:tnLst>
      <p:par>
        <p:cTn id="1" dur="indefinite" restart="never" nodeType="tmRoot"/>
      </p:par>
    </p:tnLst>
  </p:timing>
</p:sld>
</file>

<file path=ppt/theme/theme1.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Özel Tasarım">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xml><?xml version="1.0" encoding="utf-8"?>
<a:themeOverride xmlns:a="http://schemas.openxmlformats.org/drawingml/2006/main">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Crop</Template>
  <TotalTime>11771</TotalTime>
  <Words>7160</Words>
  <Application>Microsoft Macintosh PowerPoint</Application>
  <PresentationFormat>Özel</PresentationFormat>
  <Paragraphs>1568</Paragraphs>
  <Slides>117</Slides>
  <Notes>116</Notes>
  <HiddenSlides>0</HiddenSlides>
  <MMClips>0</MMClips>
  <ScaleCrop>false</ScaleCrop>
  <HeadingPairs>
    <vt:vector size="6" baseType="variant">
      <vt:variant>
        <vt:lpstr>Kullanılan Yazı Tipleri</vt:lpstr>
      </vt:variant>
      <vt:variant>
        <vt:i4>8</vt:i4>
      </vt:variant>
      <vt:variant>
        <vt:lpstr>Tema</vt:lpstr>
      </vt:variant>
      <vt:variant>
        <vt:i4>2</vt:i4>
      </vt:variant>
      <vt:variant>
        <vt:lpstr>Slayt Başlıkları</vt:lpstr>
      </vt:variant>
      <vt:variant>
        <vt:i4>117</vt:i4>
      </vt:variant>
    </vt:vector>
  </HeadingPairs>
  <TitlesOfParts>
    <vt:vector size="127" baseType="lpstr">
      <vt:lpstr>Arial TUR</vt:lpstr>
      <vt:lpstr>Calibri</vt:lpstr>
      <vt:lpstr>Candara</vt:lpstr>
      <vt:lpstr>Tahoma</vt:lpstr>
      <vt:lpstr>Times New Roman</vt:lpstr>
      <vt:lpstr>Verdana</vt:lpstr>
      <vt:lpstr>Wingdings</vt:lpstr>
      <vt:lpstr>Arial</vt:lpstr>
      <vt:lpstr>Ofis Teması</vt:lpstr>
      <vt:lpstr>Özel Tasarım</vt:lpstr>
      <vt:lpstr>PowerPoint Sunusu</vt:lpstr>
      <vt:lpstr>SUNUMUN AMACI   </vt:lpstr>
      <vt:lpstr>SUNUMUN PLANI</vt:lpstr>
      <vt:lpstr>MEVZUAT </vt:lpstr>
      <vt:lpstr>MEVZUAT  </vt:lpstr>
      <vt:lpstr>TANIMLAR </vt:lpstr>
      <vt:lpstr>TANIMLAR</vt:lpstr>
      <vt:lpstr>TANIMLAR</vt:lpstr>
      <vt:lpstr>TANIMLAR</vt:lpstr>
      <vt:lpstr>TANIMLAR</vt:lpstr>
      <vt:lpstr>TANIMLAR</vt:lpstr>
      <vt:lpstr>TANIMLAR</vt:lpstr>
      <vt:lpstr>TANIMLAR</vt:lpstr>
      <vt:lpstr>TANIMLAR</vt:lpstr>
      <vt:lpstr>TANIMLAR</vt:lpstr>
      <vt:lpstr>TANIMLAR</vt:lpstr>
      <vt:lpstr>TANIMLAR </vt:lpstr>
      <vt:lpstr>TANIMLAR</vt:lpstr>
      <vt:lpstr>TANIMLAR </vt:lpstr>
      <vt:lpstr>TANIMLAR</vt:lpstr>
      <vt:lpstr>BELGE ÖZELLİKLER</vt:lpstr>
      <vt:lpstr>BELGE ÖZELLİKLER  </vt:lpstr>
      <vt:lpstr>BELGE ÖZELLİKLER  </vt:lpstr>
      <vt:lpstr>BELGE ÖZELLİKLER  </vt:lpstr>
      <vt:lpstr>BELGE ÖZELLİKLER  </vt:lpstr>
      <vt:lpstr>BELGENİN BÖLÜMLERİ  </vt:lpstr>
      <vt:lpstr>YAZI ALANI </vt:lpstr>
      <vt:lpstr>   </vt:lpstr>
      <vt:lpstr>BAŞLIK </vt:lpstr>
      <vt:lpstr>BAŞLIK </vt:lpstr>
      <vt:lpstr>BAŞLIK </vt:lpstr>
      <vt:lpstr>BAŞLIK </vt:lpstr>
      <vt:lpstr>PowerPoint Sunusu</vt:lpstr>
      <vt:lpstr>SAYI</vt:lpstr>
      <vt:lpstr>TARİH </vt:lpstr>
      <vt:lpstr>TARİH </vt:lpstr>
      <vt:lpstr>TARİH </vt:lpstr>
      <vt:lpstr>TARİH </vt:lpstr>
      <vt:lpstr>KONU</vt:lpstr>
      <vt:lpstr>MUHATAP </vt:lpstr>
      <vt:lpstr>MUHATAP</vt:lpstr>
      <vt:lpstr>MUHATAP </vt:lpstr>
      <vt:lpstr>MUHATAP </vt:lpstr>
      <vt:lpstr>MUHATAP </vt:lpstr>
      <vt:lpstr>MUHATAP </vt:lpstr>
      <vt:lpstr>MUHATAP</vt:lpstr>
      <vt:lpstr>İLGİ</vt:lpstr>
      <vt:lpstr>İLGİ</vt:lpstr>
      <vt:lpstr>İLGİ</vt:lpstr>
      <vt:lpstr>İLGİ</vt:lpstr>
      <vt:lpstr>METİN</vt:lpstr>
      <vt:lpstr>METİN</vt:lpstr>
      <vt:lpstr>METİN </vt:lpstr>
      <vt:lpstr>METİN </vt:lpstr>
      <vt:lpstr>METİN </vt:lpstr>
      <vt:lpstr>METİN </vt:lpstr>
      <vt:lpstr>METİN  </vt:lpstr>
      <vt:lpstr>İMZA </vt:lpstr>
      <vt:lpstr>İMZA </vt:lpstr>
      <vt:lpstr>İMZA </vt:lpstr>
      <vt:lpstr>İMZA</vt:lpstr>
      <vt:lpstr>İMZA </vt:lpstr>
      <vt:lpstr>İMZA </vt:lpstr>
      <vt:lpstr>İMZA </vt:lpstr>
      <vt:lpstr>İMZA </vt:lpstr>
      <vt:lpstr>EK</vt:lpstr>
      <vt:lpstr>EK</vt:lpstr>
      <vt:lpstr>EK</vt:lpstr>
      <vt:lpstr>EK</vt:lpstr>
      <vt:lpstr>EK </vt:lpstr>
      <vt:lpstr>DAĞITIM </vt:lpstr>
      <vt:lpstr>DAĞITIM </vt:lpstr>
      <vt:lpstr>DAĞITIM </vt:lpstr>
      <vt:lpstr>OLUR </vt:lpstr>
      <vt:lpstr>OLUR </vt:lpstr>
      <vt:lpstr>OLUR </vt:lpstr>
      <vt:lpstr>PARAF</vt:lpstr>
      <vt:lpstr>PARAF </vt:lpstr>
      <vt:lpstr>PARAF </vt:lpstr>
      <vt:lpstr>KOORDİNASYON</vt:lpstr>
      <vt:lpstr>İLETİŞİM BİLGİLERİ</vt:lpstr>
      <vt:lpstr>GİZLİLİK DERECELİ BELGELER </vt:lpstr>
      <vt:lpstr>GİZLİLİK DERECELİ BELGELER </vt:lpstr>
      <vt:lpstr>GİZLİLİK DERECELİ BELGELER</vt:lpstr>
      <vt:lpstr>GİZLİLİK DERECELİ BELGELER</vt:lpstr>
      <vt:lpstr>SÜRELİ YAZIŞMALAR</vt:lpstr>
      <vt:lpstr>SÜRELİ YAZIŞMALAR</vt:lpstr>
      <vt:lpstr>SAYFA NUMARASI</vt:lpstr>
      <vt:lpstr>ÜST VERİ ELEMANLARI</vt:lpstr>
      <vt:lpstr>BELGENİN ÇOĞALTILMASI</vt:lpstr>
      <vt:lpstr>BELGENİN ÇOĞALTILMASI </vt:lpstr>
      <vt:lpstr>BELGENİN ÇOĞALTILMASI </vt:lpstr>
      <vt:lpstr>BELGENİN ÇOĞALTILMASI </vt:lpstr>
      <vt:lpstr>BELGENİN ÇOĞALTILMASI </vt:lpstr>
      <vt:lpstr>BELGENİN FİZİKSEL  ORTAMDA GÖNDERİLMESİ VE ALINMASI </vt:lpstr>
      <vt:lpstr>BELGENİN FİZİKSEL  ORTAMDA GÖNDERİLMESİ VE ALINMASI </vt:lpstr>
      <vt:lpstr>BELGENİN FİZİKSEL  ORTAMDA GÖNDERİLMESİ VE ALINMASI </vt:lpstr>
      <vt:lpstr> </vt:lpstr>
      <vt:lpstr> </vt:lpstr>
      <vt:lpstr>BELGENİN ELEKTRONİK ORTAMDA  GÖNDERİLMESİ VE ALINMASI </vt:lpstr>
      <vt:lpstr>BELGENİN ELEKTRONİK ORTAMDA  GÖNDERİLMESİ VE ALINMASI </vt:lpstr>
      <vt:lpstr>BELGENİN ELEKTRONİK ORTAMDA  GÖNDERİLMESİ VE ALINMASI </vt:lpstr>
      <vt:lpstr>BELGENİN ELEKTRONİK ORTAMDA  GÖNDERİLMESİ VE ALINMASI</vt:lpstr>
      <vt:lpstr>BELGENİN ELEKTRONİK ORTAMDA  GÖNDERİLMESİ VE ALINMASI</vt:lpstr>
      <vt:lpstr>BELGENİN ELEKTRONİK ORTAMDA  GÖNDERİLMESİ VE ALINMASI</vt:lpstr>
      <vt:lpstr>BELGENİN ELEKTRONİK ORTAMDA  GÖNDERİLMESİ VE ALINMASI </vt:lpstr>
      <vt:lpstr>BELGENİN ELEKTRONİK ORTAMDA  GÖNDERİLMESİ VE ALINMASI </vt:lpstr>
      <vt:lpstr>BELGENİN İADE EDİLMESİ </vt:lpstr>
      <vt:lpstr>BELGENİN İADE EDİLMESİ </vt:lpstr>
      <vt:lpstr>GÖRÜŞ, BİLGİ VE BELGE  TALEPLERİNDE SÜRE  </vt:lpstr>
      <vt:lpstr>GÖRÜŞ, BİLGİ VE BELGE  TALEPLERİNDE SÜRE </vt:lpstr>
      <vt:lpstr>TEKİT YAZISI </vt:lpstr>
      <vt:lpstr>UYGUN YAZILMAYAN  BELGELER </vt:lpstr>
      <vt:lpstr>DÜZENLEME YETKİSİ </vt:lpstr>
      <vt:lpstr>ELEKTRONİK ALT  YAPININ KURULMASI </vt:lpstr>
      <vt:lpstr>PowerPoint Sunusu</vt:lpstr>
      <vt:lpstr> DİNLEDİĞİNİZ İÇİN TEŞEKKÜRLER  </vt:lpstr>
    </vt:vector>
  </TitlesOfParts>
  <Company>İzmir İl Sağlık Müdürlüğü</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Slayt 1</dc:title>
  <dc:creator>emre.pakman</dc:creator>
  <cp:lastModifiedBy>Microsoft Office Kullanıcısı</cp:lastModifiedBy>
  <cp:revision>956</cp:revision>
  <dcterms:created xsi:type="dcterms:W3CDTF">2015-04-02T12:19:37Z</dcterms:created>
  <dcterms:modified xsi:type="dcterms:W3CDTF">2020-02-15T21:02:37Z</dcterms:modified>
</cp:coreProperties>
</file>