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0"/>
  </p:notesMasterIdLst>
  <p:handoutMasterIdLst>
    <p:handoutMasterId r:id="rId61"/>
  </p:handoutMasterIdLst>
  <p:sldIdLst>
    <p:sldId id="306" r:id="rId2"/>
    <p:sldId id="415" r:id="rId3"/>
    <p:sldId id="416" r:id="rId4"/>
    <p:sldId id="395" r:id="rId5"/>
    <p:sldId id="307" r:id="rId6"/>
    <p:sldId id="437" r:id="rId7"/>
    <p:sldId id="438" r:id="rId8"/>
    <p:sldId id="308" r:id="rId9"/>
    <p:sldId id="309" r:id="rId10"/>
    <p:sldId id="417" r:id="rId11"/>
    <p:sldId id="310" r:id="rId12"/>
    <p:sldId id="421" r:id="rId13"/>
    <p:sldId id="423" r:id="rId14"/>
    <p:sldId id="311" r:id="rId15"/>
    <p:sldId id="440" r:id="rId16"/>
    <p:sldId id="312" r:id="rId17"/>
    <p:sldId id="418" r:id="rId18"/>
    <p:sldId id="419" r:id="rId19"/>
    <p:sldId id="313" r:id="rId20"/>
    <p:sldId id="441" r:id="rId21"/>
    <p:sldId id="445" r:id="rId22"/>
    <p:sldId id="442" r:id="rId23"/>
    <p:sldId id="446" r:id="rId24"/>
    <p:sldId id="372" r:id="rId25"/>
    <p:sldId id="456" r:id="rId26"/>
    <p:sldId id="457" r:id="rId27"/>
    <p:sldId id="424" r:id="rId28"/>
    <p:sldId id="425" r:id="rId29"/>
    <p:sldId id="426" r:id="rId30"/>
    <p:sldId id="429" r:id="rId31"/>
    <p:sldId id="430" r:id="rId32"/>
    <p:sldId id="431" r:id="rId33"/>
    <p:sldId id="436" r:id="rId34"/>
    <p:sldId id="398" r:id="rId35"/>
    <p:sldId id="399" r:id="rId36"/>
    <p:sldId id="406" r:id="rId37"/>
    <p:sldId id="401" r:id="rId38"/>
    <p:sldId id="407" r:id="rId39"/>
    <p:sldId id="404" r:id="rId40"/>
    <p:sldId id="405" r:id="rId41"/>
    <p:sldId id="432" r:id="rId42"/>
    <p:sldId id="434" r:id="rId43"/>
    <p:sldId id="435" r:id="rId44"/>
    <p:sldId id="433" r:id="rId45"/>
    <p:sldId id="411" r:id="rId46"/>
    <p:sldId id="412" r:id="rId47"/>
    <p:sldId id="413" r:id="rId48"/>
    <p:sldId id="414" r:id="rId49"/>
    <p:sldId id="447" r:id="rId50"/>
    <p:sldId id="448" r:id="rId51"/>
    <p:sldId id="449" r:id="rId52"/>
    <p:sldId id="450" r:id="rId53"/>
    <p:sldId id="451" r:id="rId54"/>
    <p:sldId id="452" r:id="rId55"/>
    <p:sldId id="453" r:id="rId56"/>
    <p:sldId id="454" r:id="rId57"/>
    <p:sldId id="458" r:id="rId58"/>
    <p:sldId id="439" r:id="rId59"/>
  </p:sldIdLst>
  <p:sldSz cx="12192000" cy="6858000"/>
  <p:notesSz cx="6669088" cy="97536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4660"/>
  </p:normalViewPr>
  <p:slideViewPr>
    <p:cSldViewPr snapToGrid="0">
      <p:cViewPr varScale="1">
        <p:scale>
          <a:sx n="68" d="100"/>
          <a:sy n="68" d="100"/>
        </p:scale>
        <p:origin x="66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Relationship Id="rId4" Type="http://schemas.openxmlformats.org/officeDocument/2006/relationships/image" Target="../media/image3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6DAA91-DAC3-4306-AA35-662EF21416B7}" type="doc">
      <dgm:prSet loTypeId="urn:microsoft.com/office/officeart/2005/8/layout/vList3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ECA43964-72E8-4554-BE70-012C756B2547}">
      <dgm:prSet custT="1"/>
      <dgm:spPr/>
      <dgm:t>
        <a:bodyPr/>
        <a:lstStyle/>
        <a:p>
          <a:pPr rtl="0"/>
          <a:r>
            <a:rPr lang="tr-TR" sz="2000" b="1" dirty="0" smtClean="0">
              <a:latin typeface="Comic Sans MS" panose="030F0702030302020204" pitchFamily="66" charset="0"/>
            </a:rPr>
            <a:t>Şişmanlık (</a:t>
          </a:r>
          <a:r>
            <a:rPr lang="tr-TR" sz="2000" b="1" dirty="0" err="1" smtClean="0">
              <a:latin typeface="Comic Sans MS" panose="030F0702030302020204" pitchFamily="66" charset="0"/>
            </a:rPr>
            <a:t>Obezite</a:t>
          </a:r>
          <a:r>
            <a:rPr lang="tr-TR" sz="2000" b="1" dirty="0" smtClean="0">
              <a:latin typeface="Comic Sans MS" panose="030F0702030302020204" pitchFamily="66" charset="0"/>
            </a:rPr>
            <a:t>)</a:t>
          </a:r>
          <a:endParaRPr lang="tr-TR" sz="2000" dirty="0">
            <a:latin typeface="Comic Sans MS" panose="030F0702030302020204" pitchFamily="66" charset="0"/>
          </a:endParaRPr>
        </a:p>
      </dgm:t>
    </dgm:pt>
    <dgm:pt modelId="{B96DE8D8-F9D9-46DD-B751-516B4B1B1321}" type="parTrans" cxnId="{C5DB77DB-D78F-4970-8CFC-C3853FBCF563}">
      <dgm:prSet/>
      <dgm:spPr/>
      <dgm:t>
        <a:bodyPr/>
        <a:lstStyle/>
        <a:p>
          <a:endParaRPr lang="tr-TR"/>
        </a:p>
      </dgm:t>
    </dgm:pt>
    <dgm:pt modelId="{E62E2B47-C335-46DC-B1A1-108A460E6AD6}" type="sibTrans" cxnId="{C5DB77DB-D78F-4970-8CFC-C3853FBCF563}">
      <dgm:prSet/>
      <dgm:spPr/>
      <dgm:t>
        <a:bodyPr/>
        <a:lstStyle/>
        <a:p>
          <a:endParaRPr lang="tr-TR"/>
        </a:p>
      </dgm:t>
    </dgm:pt>
    <dgm:pt modelId="{25425CEC-9FEF-4A17-886B-B4C81FF1F1B2}">
      <dgm:prSet custT="1"/>
      <dgm:spPr/>
      <dgm:t>
        <a:bodyPr/>
        <a:lstStyle/>
        <a:p>
          <a:pPr rtl="0"/>
          <a:r>
            <a:rPr lang="tr-TR" sz="2000" b="1" dirty="0" smtClean="0">
              <a:latin typeface="Comic Sans MS" panose="030F0702030302020204" pitchFamily="66" charset="0"/>
            </a:rPr>
            <a:t>Kabızlık (</a:t>
          </a:r>
          <a:r>
            <a:rPr lang="tr-TR" sz="2000" b="1" dirty="0" err="1" smtClean="0">
              <a:latin typeface="Comic Sans MS" panose="030F0702030302020204" pitchFamily="66" charset="0"/>
            </a:rPr>
            <a:t>Konstipasyon</a:t>
          </a:r>
          <a:r>
            <a:rPr lang="tr-TR" sz="2000" b="1" dirty="0" smtClean="0">
              <a:latin typeface="Comic Sans MS" panose="030F0702030302020204" pitchFamily="66" charset="0"/>
            </a:rPr>
            <a:t>)</a:t>
          </a:r>
          <a:endParaRPr lang="tr-TR" sz="2000" dirty="0">
            <a:latin typeface="Comic Sans MS" panose="030F0702030302020204" pitchFamily="66" charset="0"/>
          </a:endParaRPr>
        </a:p>
      </dgm:t>
    </dgm:pt>
    <dgm:pt modelId="{9C12580D-6703-4F63-A56B-79937B3FDEF1}" type="parTrans" cxnId="{832785CC-3EDB-484D-B42A-F14F64CFCFE7}">
      <dgm:prSet/>
      <dgm:spPr/>
      <dgm:t>
        <a:bodyPr/>
        <a:lstStyle/>
        <a:p>
          <a:endParaRPr lang="tr-TR"/>
        </a:p>
      </dgm:t>
    </dgm:pt>
    <dgm:pt modelId="{0AB23466-16A0-41D4-89E8-A6E64E26E057}" type="sibTrans" cxnId="{832785CC-3EDB-484D-B42A-F14F64CFCFE7}">
      <dgm:prSet/>
      <dgm:spPr/>
      <dgm:t>
        <a:bodyPr/>
        <a:lstStyle/>
        <a:p>
          <a:endParaRPr lang="tr-TR"/>
        </a:p>
      </dgm:t>
    </dgm:pt>
    <dgm:pt modelId="{B693A8B6-AAD9-4A6C-A268-F54D6374F4E0}">
      <dgm:prSet custT="1"/>
      <dgm:spPr/>
      <dgm:t>
        <a:bodyPr/>
        <a:lstStyle/>
        <a:p>
          <a:pPr rtl="0"/>
          <a:r>
            <a:rPr lang="tr-TR" sz="2000" b="1" dirty="0" smtClean="0">
              <a:latin typeface="Comic Sans MS" panose="030F0702030302020204" pitchFamily="66" charset="0"/>
            </a:rPr>
            <a:t>Yetersiz beslenme</a:t>
          </a:r>
          <a:endParaRPr lang="tr-TR" sz="2000" dirty="0">
            <a:latin typeface="Comic Sans MS" panose="030F0702030302020204" pitchFamily="66" charset="0"/>
          </a:endParaRPr>
        </a:p>
      </dgm:t>
    </dgm:pt>
    <dgm:pt modelId="{4839CF50-396D-4A1F-A831-9A8BCFE14737}" type="sibTrans" cxnId="{2CFF0B2D-259F-433A-8C41-9D54BEB6C7CE}">
      <dgm:prSet/>
      <dgm:spPr/>
      <dgm:t>
        <a:bodyPr/>
        <a:lstStyle/>
        <a:p>
          <a:endParaRPr lang="tr-TR"/>
        </a:p>
      </dgm:t>
    </dgm:pt>
    <dgm:pt modelId="{A6993D27-EEF7-4CAF-82C4-28186C0AF60C}" type="parTrans" cxnId="{2CFF0B2D-259F-433A-8C41-9D54BEB6C7CE}">
      <dgm:prSet/>
      <dgm:spPr/>
      <dgm:t>
        <a:bodyPr/>
        <a:lstStyle/>
        <a:p>
          <a:endParaRPr lang="tr-TR"/>
        </a:p>
      </dgm:t>
    </dgm:pt>
    <dgm:pt modelId="{DDB10CEE-01EF-4260-8139-2A1E590B9A39}">
      <dgm:prSet custT="1"/>
      <dgm:spPr/>
      <dgm:t>
        <a:bodyPr/>
        <a:lstStyle/>
        <a:p>
          <a:pPr rtl="0"/>
          <a:r>
            <a:rPr lang="tr-TR" sz="2000" dirty="0" smtClean="0">
              <a:latin typeface="Comic Sans MS" panose="030F0702030302020204" pitchFamily="66" charset="0"/>
            </a:rPr>
            <a:t>İştahsızlık</a:t>
          </a:r>
          <a:endParaRPr lang="tr-TR" sz="2000" dirty="0">
            <a:latin typeface="Comic Sans MS" panose="030F0702030302020204" pitchFamily="66" charset="0"/>
          </a:endParaRPr>
        </a:p>
      </dgm:t>
    </dgm:pt>
    <dgm:pt modelId="{BD9C8861-8E17-4505-A5A1-C6707D5FA258}" type="parTrans" cxnId="{5AC4E15C-E26D-4CB2-94DD-D7AB6C0360FA}">
      <dgm:prSet/>
      <dgm:spPr/>
      <dgm:t>
        <a:bodyPr/>
        <a:lstStyle/>
        <a:p>
          <a:endParaRPr lang="tr-TR"/>
        </a:p>
      </dgm:t>
    </dgm:pt>
    <dgm:pt modelId="{2F642774-1C35-4722-8199-F8CB1EA86A80}" type="sibTrans" cxnId="{5AC4E15C-E26D-4CB2-94DD-D7AB6C0360FA}">
      <dgm:prSet/>
      <dgm:spPr/>
      <dgm:t>
        <a:bodyPr/>
        <a:lstStyle/>
        <a:p>
          <a:endParaRPr lang="tr-TR"/>
        </a:p>
      </dgm:t>
    </dgm:pt>
    <dgm:pt modelId="{9623B0AD-9F1D-4D6A-B914-C6CA30E0D23B}" type="pres">
      <dgm:prSet presAssocID="{156DAA91-DAC3-4306-AA35-662EF21416B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028064A9-6978-4763-8D59-CF08BB75033B}" type="pres">
      <dgm:prSet presAssocID="{DDB10CEE-01EF-4260-8139-2A1E590B9A39}" presName="composite" presStyleCnt="0"/>
      <dgm:spPr/>
    </dgm:pt>
    <dgm:pt modelId="{00BE26BA-195A-4E85-A7A0-447F659AC3F8}" type="pres">
      <dgm:prSet presAssocID="{DDB10CEE-01EF-4260-8139-2A1E590B9A39}" presName="imgShp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tr-TR"/>
        </a:p>
      </dgm:t>
    </dgm:pt>
    <dgm:pt modelId="{57F090E3-F814-42D2-B70D-C7B1419AC6D8}" type="pres">
      <dgm:prSet presAssocID="{DDB10CEE-01EF-4260-8139-2A1E590B9A39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92F3F55-9D4E-4D95-B016-0A40FC80169A}" type="pres">
      <dgm:prSet presAssocID="{2F642774-1C35-4722-8199-F8CB1EA86A80}" presName="spacing" presStyleCnt="0"/>
      <dgm:spPr/>
    </dgm:pt>
    <dgm:pt modelId="{29CF200A-4E67-4291-8FB2-7C2F89B5011B}" type="pres">
      <dgm:prSet presAssocID="{B693A8B6-AAD9-4A6C-A268-F54D6374F4E0}" presName="composite" presStyleCnt="0"/>
      <dgm:spPr/>
    </dgm:pt>
    <dgm:pt modelId="{F7C8A3DD-5D31-468C-957C-34B5739F9974}" type="pres">
      <dgm:prSet presAssocID="{B693A8B6-AAD9-4A6C-A268-F54D6374F4E0}" presName="imgShp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tr-TR"/>
        </a:p>
      </dgm:t>
    </dgm:pt>
    <dgm:pt modelId="{377FCA5D-16A8-401D-B61F-B70F2C341631}" type="pres">
      <dgm:prSet presAssocID="{B693A8B6-AAD9-4A6C-A268-F54D6374F4E0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F1212C2-E48F-451D-A106-BEB714849FEB}" type="pres">
      <dgm:prSet presAssocID="{4839CF50-396D-4A1F-A831-9A8BCFE14737}" presName="spacing" presStyleCnt="0"/>
      <dgm:spPr/>
    </dgm:pt>
    <dgm:pt modelId="{5F9E29A0-BE06-4866-A905-A4444F1FF99B}" type="pres">
      <dgm:prSet presAssocID="{25425CEC-9FEF-4A17-886B-B4C81FF1F1B2}" presName="composite" presStyleCnt="0"/>
      <dgm:spPr/>
    </dgm:pt>
    <dgm:pt modelId="{0A365800-6647-4E08-A1EB-1E9C6AF7E342}" type="pres">
      <dgm:prSet presAssocID="{25425CEC-9FEF-4A17-886B-B4C81FF1F1B2}" presName="imgShp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tr-TR"/>
        </a:p>
      </dgm:t>
    </dgm:pt>
    <dgm:pt modelId="{796C5A6C-5014-40F0-9919-F1DC490C577A}" type="pres">
      <dgm:prSet presAssocID="{25425CEC-9FEF-4A17-886B-B4C81FF1F1B2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0020AE4-A0C5-45A9-AED7-F00B4054F4D7}" type="pres">
      <dgm:prSet presAssocID="{0AB23466-16A0-41D4-89E8-A6E64E26E057}" presName="spacing" presStyleCnt="0"/>
      <dgm:spPr/>
    </dgm:pt>
    <dgm:pt modelId="{6D5C214F-03FB-4EEB-AFFF-12A119F685B9}" type="pres">
      <dgm:prSet presAssocID="{ECA43964-72E8-4554-BE70-012C756B2547}" presName="composite" presStyleCnt="0"/>
      <dgm:spPr/>
    </dgm:pt>
    <dgm:pt modelId="{93B4DEA3-9765-4EC0-AE18-C2D94B2C2006}" type="pres">
      <dgm:prSet presAssocID="{ECA43964-72E8-4554-BE70-012C756B2547}" presName="imgShp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tr-TR"/>
        </a:p>
      </dgm:t>
    </dgm:pt>
    <dgm:pt modelId="{06E3CBF8-1290-4CDA-BC71-9B6F3A9250D1}" type="pres">
      <dgm:prSet presAssocID="{ECA43964-72E8-4554-BE70-012C756B2547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0419ED69-7681-4048-98D9-A8FB041A4B0C}" type="presOf" srcId="{B693A8B6-AAD9-4A6C-A268-F54D6374F4E0}" destId="{377FCA5D-16A8-401D-B61F-B70F2C341631}" srcOrd="0" destOrd="0" presId="urn:microsoft.com/office/officeart/2005/8/layout/vList3"/>
    <dgm:cxn modelId="{2CFF0B2D-259F-433A-8C41-9D54BEB6C7CE}" srcId="{156DAA91-DAC3-4306-AA35-662EF21416B7}" destId="{B693A8B6-AAD9-4A6C-A268-F54D6374F4E0}" srcOrd="1" destOrd="0" parTransId="{A6993D27-EEF7-4CAF-82C4-28186C0AF60C}" sibTransId="{4839CF50-396D-4A1F-A831-9A8BCFE14737}"/>
    <dgm:cxn modelId="{5AC4E15C-E26D-4CB2-94DD-D7AB6C0360FA}" srcId="{156DAA91-DAC3-4306-AA35-662EF21416B7}" destId="{DDB10CEE-01EF-4260-8139-2A1E590B9A39}" srcOrd="0" destOrd="0" parTransId="{BD9C8861-8E17-4505-A5A1-C6707D5FA258}" sibTransId="{2F642774-1C35-4722-8199-F8CB1EA86A80}"/>
    <dgm:cxn modelId="{C5DB77DB-D78F-4970-8CFC-C3853FBCF563}" srcId="{156DAA91-DAC3-4306-AA35-662EF21416B7}" destId="{ECA43964-72E8-4554-BE70-012C756B2547}" srcOrd="3" destOrd="0" parTransId="{B96DE8D8-F9D9-46DD-B751-516B4B1B1321}" sibTransId="{E62E2B47-C335-46DC-B1A1-108A460E6AD6}"/>
    <dgm:cxn modelId="{4DE7158B-AD0F-41DF-9505-B2154E0D06AC}" type="presOf" srcId="{156DAA91-DAC3-4306-AA35-662EF21416B7}" destId="{9623B0AD-9F1D-4D6A-B914-C6CA30E0D23B}" srcOrd="0" destOrd="0" presId="urn:microsoft.com/office/officeart/2005/8/layout/vList3"/>
    <dgm:cxn modelId="{E55019FB-D64D-4025-A380-2B35ABD04042}" type="presOf" srcId="{25425CEC-9FEF-4A17-886B-B4C81FF1F1B2}" destId="{796C5A6C-5014-40F0-9919-F1DC490C577A}" srcOrd="0" destOrd="0" presId="urn:microsoft.com/office/officeart/2005/8/layout/vList3"/>
    <dgm:cxn modelId="{39A0A7DA-3CF1-459B-93A2-77CAA3B10918}" type="presOf" srcId="{DDB10CEE-01EF-4260-8139-2A1E590B9A39}" destId="{57F090E3-F814-42D2-B70D-C7B1419AC6D8}" srcOrd="0" destOrd="0" presId="urn:microsoft.com/office/officeart/2005/8/layout/vList3"/>
    <dgm:cxn modelId="{832785CC-3EDB-484D-B42A-F14F64CFCFE7}" srcId="{156DAA91-DAC3-4306-AA35-662EF21416B7}" destId="{25425CEC-9FEF-4A17-886B-B4C81FF1F1B2}" srcOrd="2" destOrd="0" parTransId="{9C12580D-6703-4F63-A56B-79937B3FDEF1}" sibTransId="{0AB23466-16A0-41D4-89E8-A6E64E26E057}"/>
    <dgm:cxn modelId="{F58E813A-3388-44F2-B0D4-6C50F2CBE9B1}" type="presOf" srcId="{ECA43964-72E8-4554-BE70-012C756B2547}" destId="{06E3CBF8-1290-4CDA-BC71-9B6F3A9250D1}" srcOrd="0" destOrd="0" presId="urn:microsoft.com/office/officeart/2005/8/layout/vList3"/>
    <dgm:cxn modelId="{134C706C-C411-4B04-814F-DFA21F52F813}" type="presParOf" srcId="{9623B0AD-9F1D-4D6A-B914-C6CA30E0D23B}" destId="{028064A9-6978-4763-8D59-CF08BB75033B}" srcOrd="0" destOrd="0" presId="urn:microsoft.com/office/officeart/2005/8/layout/vList3"/>
    <dgm:cxn modelId="{E2E903A6-C9B5-4DF3-8960-986C83F54418}" type="presParOf" srcId="{028064A9-6978-4763-8D59-CF08BB75033B}" destId="{00BE26BA-195A-4E85-A7A0-447F659AC3F8}" srcOrd="0" destOrd="0" presId="urn:microsoft.com/office/officeart/2005/8/layout/vList3"/>
    <dgm:cxn modelId="{B1F809FC-F017-4699-AA76-F395DB0C8F8D}" type="presParOf" srcId="{028064A9-6978-4763-8D59-CF08BB75033B}" destId="{57F090E3-F814-42D2-B70D-C7B1419AC6D8}" srcOrd="1" destOrd="0" presId="urn:microsoft.com/office/officeart/2005/8/layout/vList3"/>
    <dgm:cxn modelId="{E04BC922-B0CA-46E6-88E7-7E9DC3CBF439}" type="presParOf" srcId="{9623B0AD-9F1D-4D6A-B914-C6CA30E0D23B}" destId="{392F3F55-9D4E-4D95-B016-0A40FC80169A}" srcOrd="1" destOrd="0" presId="urn:microsoft.com/office/officeart/2005/8/layout/vList3"/>
    <dgm:cxn modelId="{EADE94DD-67D2-47E1-834B-93A8ECE5CE7F}" type="presParOf" srcId="{9623B0AD-9F1D-4D6A-B914-C6CA30E0D23B}" destId="{29CF200A-4E67-4291-8FB2-7C2F89B5011B}" srcOrd="2" destOrd="0" presId="urn:microsoft.com/office/officeart/2005/8/layout/vList3"/>
    <dgm:cxn modelId="{027F2E59-EF0E-4338-979B-C1C22F8CFB31}" type="presParOf" srcId="{29CF200A-4E67-4291-8FB2-7C2F89B5011B}" destId="{F7C8A3DD-5D31-468C-957C-34B5739F9974}" srcOrd="0" destOrd="0" presId="urn:microsoft.com/office/officeart/2005/8/layout/vList3"/>
    <dgm:cxn modelId="{4B9B0612-890B-4D8C-82C8-7C953E4AEF1D}" type="presParOf" srcId="{29CF200A-4E67-4291-8FB2-7C2F89B5011B}" destId="{377FCA5D-16A8-401D-B61F-B70F2C341631}" srcOrd="1" destOrd="0" presId="urn:microsoft.com/office/officeart/2005/8/layout/vList3"/>
    <dgm:cxn modelId="{06805C10-C343-4E48-92D0-8475AAE9684D}" type="presParOf" srcId="{9623B0AD-9F1D-4D6A-B914-C6CA30E0D23B}" destId="{9F1212C2-E48F-451D-A106-BEB714849FEB}" srcOrd="3" destOrd="0" presId="urn:microsoft.com/office/officeart/2005/8/layout/vList3"/>
    <dgm:cxn modelId="{182B1AC6-734D-4CBE-B245-B98730CB090D}" type="presParOf" srcId="{9623B0AD-9F1D-4D6A-B914-C6CA30E0D23B}" destId="{5F9E29A0-BE06-4866-A905-A4444F1FF99B}" srcOrd="4" destOrd="0" presId="urn:microsoft.com/office/officeart/2005/8/layout/vList3"/>
    <dgm:cxn modelId="{CBF356AE-4F5C-48D6-8186-EEB4726AA96A}" type="presParOf" srcId="{5F9E29A0-BE06-4866-A905-A4444F1FF99B}" destId="{0A365800-6647-4E08-A1EB-1E9C6AF7E342}" srcOrd="0" destOrd="0" presId="urn:microsoft.com/office/officeart/2005/8/layout/vList3"/>
    <dgm:cxn modelId="{DCEF098F-C22E-439E-B194-3BA2025EB4D1}" type="presParOf" srcId="{5F9E29A0-BE06-4866-A905-A4444F1FF99B}" destId="{796C5A6C-5014-40F0-9919-F1DC490C577A}" srcOrd="1" destOrd="0" presId="urn:microsoft.com/office/officeart/2005/8/layout/vList3"/>
    <dgm:cxn modelId="{F2ABCE14-5CED-4F28-8864-DBAE12553BA4}" type="presParOf" srcId="{9623B0AD-9F1D-4D6A-B914-C6CA30E0D23B}" destId="{90020AE4-A0C5-45A9-AED7-F00B4054F4D7}" srcOrd="5" destOrd="0" presId="urn:microsoft.com/office/officeart/2005/8/layout/vList3"/>
    <dgm:cxn modelId="{F2ED0D8F-9D60-4142-AF53-72C24F51D933}" type="presParOf" srcId="{9623B0AD-9F1D-4D6A-B914-C6CA30E0D23B}" destId="{6D5C214F-03FB-4EEB-AFFF-12A119F685B9}" srcOrd="6" destOrd="0" presId="urn:microsoft.com/office/officeart/2005/8/layout/vList3"/>
    <dgm:cxn modelId="{1C67F839-9EEF-44FA-837A-A96F96BB2B94}" type="presParOf" srcId="{6D5C214F-03FB-4EEB-AFFF-12A119F685B9}" destId="{93B4DEA3-9765-4EC0-AE18-C2D94B2C2006}" srcOrd="0" destOrd="0" presId="urn:microsoft.com/office/officeart/2005/8/layout/vList3"/>
    <dgm:cxn modelId="{AF7EA10C-0BCE-43B0-97A8-F122E1EB48AD}" type="presParOf" srcId="{6D5C214F-03FB-4EEB-AFFF-12A119F685B9}" destId="{06E3CBF8-1290-4CDA-BC71-9B6F3A9250D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37E66D4-5B41-4DD8-9985-65F171C678D0}" type="doc">
      <dgm:prSet loTypeId="urn:microsoft.com/office/officeart/2005/8/layout/cycle6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FBE40867-DBC6-4516-9F9A-4B1FBE35A5FF}">
      <dgm:prSet/>
      <dgm:spPr/>
      <dgm:t>
        <a:bodyPr/>
        <a:lstStyle/>
        <a:p>
          <a:pPr rtl="0"/>
          <a:r>
            <a:rPr lang="tr-TR" b="1" smtClean="0">
              <a:solidFill>
                <a:schemeClr val="tx1"/>
              </a:solidFill>
            </a:rPr>
            <a:t>Depresyon varsa mutlaka tedavi ettirilmeli</a:t>
          </a:r>
          <a:endParaRPr lang="tr-TR" b="1" dirty="0">
            <a:solidFill>
              <a:schemeClr val="tx1"/>
            </a:solidFill>
          </a:endParaRPr>
        </a:p>
      </dgm:t>
    </dgm:pt>
    <dgm:pt modelId="{C4AE02F7-A84B-4CAE-AE7A-BE5A8083D9DE}" type="parTrans" cxnId="{8FBE5107-96CA-477C-A29E-78E3F073707B}">
      <dgm:prSet/>
      <dgm:spPr/>
      <dgm:t>
        <a:bodyPr/>
        <a:lstStyle/>
        <a:p>
          <a:endParaRPr lang="tr-TR"/>
        </a:p>
      </dgm:t>
    </dgm:pt>
    <dgm:pt modelId="{6A670916-A4C2-4B28-9757-FB7CF34B368B}" type="sibTrans" cxnId="{8FBE5107-96CA-477C-A29E-78E3F073707B}">
      <dgm:prSet/>
      <dgm:spPr/>
      <dgm:t>
        <a:bodyPr/>
        <a:lstStyle/>
        <a:p>
          <a:endParaRPr lang="tr-TR"/>
        </a:p>
      </dgm:t>
    </dgm:pt>
    <dgm:pt modelId="{53CFB51E-BC0D-4ED0-A7FD-A90403740E0B}">
      <dgm:prSet/>
      <dgm:spPr/>
      <dgm:t>
        <a:bodyPr/>
        <a:lstStyle/>
        <a:p>
          <a:pPr rtl="0"/>
          <a:r>
            <a:rPr lang="tr-TR" b="1" smtClean="0">
              <a:solidFill>
                <a:schemeClr val="tx1"/>
              </a:solidFill>
            </a:rPr>
            <a:t>İlgi çekici başarılabilecek uğraşlar bulunmalı</a:t>
          </a:r>
          <a:endParaRPr lang="tr-TR" b="1" dirty="0">
            <a:solidFill>
              <a:schemeClr val="tx1"/>
            </a:solidFill>
          </a:endParaRPr>
        </a:p>
      </dgm:t>
    </dgm:pt>
    <dgm:pt modelId="{A8FD45C6-7B1D-4A2B-8044-BD14D9A397A5}" type="parTrans" cxnId="{9A2F6963-A203-4FD0-B737-B7A96C3CED01}">
      <dgm:prSet/>
      <dgm:spPr/>
      <dgm:t>
        <a:bodyPr/>
        <a:lstStyle/>
        <a:p>
          <a:endParaRPr lang="tr-TR"/>
        </a:p>
      </dgm:t>
    </dgm:pt>
    <dgm:pt modelId="{BA71C3A2-78F3-4F2F-95F4-6D450B6B9F1A}" type="sibTrans" cxnId="{9A2F6963-A203-4FD0-B737-B7A96C3CED01}">
      <dgm:prSet/>
      <dgm:spPr/>
      <dgm:t>
        <a:bodyPr/>
        <a:lstStyle/>
        <a:p>
          <a:endParaRPr lang="tr-TR"/>
        </a:p>
      </dgm:t>
    </dgm:pt>
    <dgm:pt modelId="{2752884E-95EB-462C-9BF3-EDB455C02D3C}">
      <dgm:prSet/>
      <dgm:spPr/>
      <dgm:t>
        <a:bodyPr/>
        <a:lstStyle/>
        <a:p>
          <a:pPr rtl="0"/>
          <a:r>
            <a:rPr lang="tr-TR" b="1" smtClean="0">
              <a:solidFill>
                <a:schemeClr val="tx1"/>
              </a:solidFill>
              <a:latin typeface="Comic Sans MS" panose="030F0702030302020204" pitchFamily="66" charset="0"/>
            </a:rPr>
            <a:t>İştahsızlığın nedeni araştırılmalı</a:t>
          </a:r>
          <a:endParaRPr lang="tr-TR" b="1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B18D824B-C4AB-4D79-A4FC-EF35EE1127A5}" type="sibTrans" cxnId="{5C4CF563-3BC8-4DE5-88C3-86A6EA1D17DF}">
      <dgm:prSet/>
      <dgm:spPr/>
      <dgm:t>
        <a:bodyPr/>
        <a:lstStyle/>
        <a:p>
          <a:endParaRPr lang="tr-TR"/>
        </a:p>
      </dgm:t>
    </dgm:pt>
    <dgm:pt modelId="{68B9E7C5-DA17-4AF9-B36A-F40ECEE5B50F}" type="parTrans" cxnId="{5C4CF563-3BC8-4DE5-88C3-86A6EA1D17DF}">
      <dgm:prSet/>
      <dgm:spPr/>
      <dgm:t>
        <a:bodyPr/>
        <a:lstStyle/>
        <a:p>
          <a:endParaRPr lang="tr-TR"/>
        </a:p>
      </dgm:t>
    </dgm:pt>
    <dgm:pt modelId="{B3743CF1-1D88-45B5-8CE4-AF7FCA12C941}">
      <dgm:prSet/>
      <dgm:spPr/>
      <dgm:t>
        <a:bodyPr/>
        <a:lstStyle/>
        <a:p>
          <a:pPr rtl="0"/>
          <a:r>
            <a:rPr lang="tr-TR" b="1" smtClean="0">
              <a:solidFill>
                <a:schemeClr val="tx1"/>
              </a:solidFill>
            </a:rPr>
            <a:t>Fiziksel ağrılar azaltılmalı</a:t>
          </a:r>
          <a:endParaRPr lang="tr-TR" b="1" dirty="0">
            <a:solidFill>
              <a:schemeClr val="tx1"/>
            </a:solidFill>
          </a:endParaRPr>
        </a:p>
      </dgm:t>
    </dgm:pt>
    <dgm:pt modelId="{BF4A9DB8-6548-497F-B571-DB2A14808829}" type="sibTrans" cxnId="{282A2C33-6F20-419A-9971-F7B8A8DFB804}">
      <dgm:prSet/>
      <dgm:spPr/>
      <dgm:t>
        <a:bodyPr/>
        <a:lstStyle/>
        <a:p>
          <a:endParaRPr lang="tr-TR"/>
        </a:p>
      </dgm:t>
    </dgm:pt>
    <dgm:pt modelId="{206579F6-B453-487C-86A4-C7942B7BCC53}" type="parTrans" cxnId="{282A2C33-6F20-419A-9971-F7B8A8DFB804}">
      <dgm:prSet/>
      <dgm:spPr/>
      <dgm:t>
        <a:bodyPr/>
        <a:lstStyle/>
        <a:p>
          <a:endParaRPr lang="tr-TR"/>
        </a:p>
      </dgm:t>
    </dgm:pt>
    <dgm:pt modelId="{474EEC54-0C48-4F40-B18A-08136E830E57}">
      <dgm:prSet/>
      <dgm:spPr/>
      <dgm:t>
        <a:bodyPr/>
        <a:lstStyle/>
        <a:p>
          <a:pPr rtl="0"/>
          <a:r>
            <a:rPr lang="tr-TR" b="1" smtClean="0">
              <a:solidFill>
                <a:schemeClr val="tx1"/>
              </a:solidFill>
            </a:rPr>
            <a:t>Aşırı ısrarlardan kaçınmalı</a:t>
          </a:r>
          <a:endParaRPr lang="tr-TR" b="1" dirty="0">
            <a:solidFill>
              <a:schemeClr val="tx1"/>
            </a:solidFill>
          </a:endParaRPr>
        </a:p>
      </dgm:t>
    </dgm:pt>
    <dgm:pt modelId="{82C6ABE0-1E7F-4F84-A920-F3763674535B}" type="sibTrans" cxnId="{E08F84D3-DBF3-404F-865F-7B893F91152B}">
      <dgm:prSet/>
      <dgm:spPr/>
      <dgm:t>
        <a:bodyPr/>
        <a:lstStyle/>
        <a:p>
          <a:endParaRPr lang="tr-TR"/>
        </a:p>
      </dgm:t>
    </dgm:pt>
    <dgm:pt modelId="{DAC3C5AF-D371-4D60-A5A9-94334021A19A}" type="parTrans" cxnId="{E08F84D3-DBF3-404F-865F-7B893F91152B}">
      <dgm:prSet/>
      <dgm:spPr/>
      <dgm:t>
        <a:bodyPr/>
        <a:lstStyle/>
        <a:p>
          <a:endParaRPr lang="tr-TR"/>
        </a:p>
      </dgm:t>
    </dgm:pt>
    <dgm:pt modelId="{76585162-AC64-442B-85DC-CCE188B0E5E7}" type="pres">
      <dgm:prSet presAssocID="{837E66D4-5B41-4DD8-9985-65F171C678D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7548E9A8-90BA-4E6D-8D9B-7430011B90A9}" type="pres">
      <dgm:prSet presAssocID="{2752884E-95EB-462C-9BF3-EDB455C02D3C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0C34BAC-C99D-4323-8F6B-207F794AD440}" type="pres">
      <dgm:prSet presAssocID="{2752884E-95EB-462C-9BF3-EDB455C02D3C}" presName="spNode" presStyleCnt="0"/>
      <dgm:spPr/>
    </dgm:pt>
    <dgm:pt modelId="{3E975EAD-D1E5-4279-B3C7-9A84F162F5FF}" type="pres">
      <dgm:prSet presAssocID="{B18D824B-C4AB-4D79-A4FC-EF35EE1127A5}" presName="sibTrans" presStyleLbl="sibTrans1D1" presStyleIdx="0" presStyleCnt="5"/>
      <dgm:spPr/>
      <dgm:t>
        <a:bodyPr/>
        <a:lstStyle/>
        <a:p>
          <a:endParaRPr lang="tr-TR"/>
        </a:p>
      </dgm:t>
    </dgm:pt>
    <dgm:pt modelId="{F016A9B6-A2E6-497F-A82F-79A36F2DA3C6}" type="pres">
      <dgm:prSet presAssocID="{FBE40867-DBC6-4516-9F9A-4B1FBE35A5F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40A4C91-BC9E-40E4-9D8E-79AAE7AC4BF4}" type="pres">
      <dgm:prSet presAssocID="{FBE40867-DBC6-4516-9F9A-4B1FBE35A5FF}" presName="spNode" presStyleCnt="0"/>
      <dgm:spPr/>
    </dgm:pt>
    <dgm:pt modelId="{4FBA0AEB-D663-41D6-B7A8-37076A13F6F1}" type="pres">
      <dgm:prSet presAssocID="{6A670916-A4C2-4B28-9757-FB7CF34B368B}" presName="sibTrans" presStyleLbl="sibTrans1D1" presStyleIdx="1" presStyleCnt="5"/>
      <dgm:spPr/>
      <dgm:t>
        <a:bodyPr/>
        <a:lstStyle/>
        <a:p>
          <a:endParaRPr lang="tr-TR"/>
        </a:p>
      </dgm:t>
    </dgm:pt>
    <dgm:pt modelId="{3038F465-5710-466B-92A3-40CCDBE6B5E6}" type="pres">
      <dgm:prSet presAssocID="{53CFB51E-BC0D-4ED0-A7FD-A90403740E0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4791E87-1C78-4F95-B10B-BE0B65D60062}" type="pres">
      <dgm:prSet presAssocID="{53CFB51E-BC0D-4ED0-A7FD-A90403740E0B}" presName="spNode" presStyleCnt="0"/>
      <dgm:spPr/>
    </dgm:pt>
    <dgm:pt modelId="{998C0334-1CCF-45BB-B0C4-5C350603E53D}" type="pres">
      <dgm:prSet presAssocID="{BA71C3A2-78F3-4F2F-95F4-6D450B6B9F1A}" presName="sibTrans" presStyleLbl="sibTrans1D1" presStyleIdx="2" presStyleCnt="5"/>
      <dgm:spPr/>
      <dgm:t>
        <a:bodyPr/>
        <a:lstStyle/>
        <a:p>
          <a:endParaRPr lang="tr-TR"/>
        </a:p>
      </dgm:t>
    </dgm:pt>
    <dgm:pt modelId="{1B8C61F7-811E-47AE-8C64-BE2FF748C715}" type="pres">
      <dgm:prSet presAssocID="{B3743CF1-1D88-45B5-8CE4-AF7FCA12C94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BA2FF1F-FB90-454F-8AE3-8E964F1D55DB}" type="pres">
      <dgm:prSet presAssocID="{B3743CF1-1D88-45B5-8CE4-AF7FCA12C941}" presName="spNode" presStyleCnt="0"/>
      <dgm:spPr/>
    </dgm:pt>
    <dgm:pt modelId="{0FBF95B0-C829-48CF-93E2-FF9F165FB356}" type="pres">
      <dgm:prSet presAssocID="{BF4A9DB8-6548-497F-B571-DB2A14808829}" presName="sibTrans" presStyleLbl="sibTrans1D1" presStyleIdx="3" presStyleCnt="5"/>
      <dgm:spPr/>
      <dgm:t>
        <a:bodyPr/>
        <a:lstStyle/>
        <a:p>
          <a:endParaRPr lang="tr-TR"/>
        </a:p>
      </dgm:t>
    </dgm:pt>
    <dgm:pt modelId="{D67C2A1E-5B47-496A-981D-72E07D781AC7}" type="pres">
      <dgm:prSet presAssocID="{474EEC54-0C48-4F40-B18A-08136E830E5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F01E2D3-CBC8-431B-AB30-B4C11488A0E2}" type="pres">
      <dgm:prSet presAssocID="{474EEC54-0C48-4F40-B18A-08136E830E57}" presName="spNode" presStyleCnt="0"/>
      <dgm:spPr/>
    </dgm:pt>
    <dgm:pt modelId="{28F4869B-4223-4552-B68C-200BB9A7305A}" type="pres">
      <dgm:prSet presAssocID="{82C6ABE0-1E7F-4F84-A920-F3763674535B}" presName="sibTrans" presStyleLbl="sibTrans1D1" presStyleIdx="4" presStyleCnt="5"/>
      <dgm:spPr/>
      <dgm:t>
        <a:bodyPr/>
        <a:lstStyle/>
        <a:p>
          <a:endParaRPr lang="tr-TR"/>
        </a:p>
      </dgm:t>
    </dgm:pt>
  </dgm:ptLst>
  <dgm:cxnLst>
    <dgm:cxn modelId="{490CD10F-44A8-4932-9EC9-B45574B6A4A6}" type="presOf" srcId="{BA71C3A2-78F3-4F2F-95F4-6D450B6B9F1A}" destId="{998C0334-1CCF-45BB-B0C4-5C350603E53D}" srcOrd="0" destOrd="0" presId="urn:microsoft.com/office/officeart/2005/8/layout/cycle6"/>
    <dgm:cxn modelId="{E08F84D3-DBF3-404F-865F-7B893F91152B}" srcId="{837E66D4-5B41-4DD8-9985-65F171C678D0}" destId="{474EEC54-0C48-4F40-B18A-08136E830E57}" srcOrd="4" destOrd="0" parTransId="{DAC3C5AF-D371-4D60-A5A9-94334021A19A}" sibTransId="{82C6ABE0-1E7F-4F84-A920-F3763674535B}"/>
    <dgm:cxn modelId="{30C98704-16BF-4937-A0D1-1714A80D9D42}" type="presOf" srcId="{837E66D4-5B41-4DD8-9985-65F171C678D0}" destId="{76585162-AC64-442B-85DC-CCE188B0E5E7}" srcOrd="0" destOrd="0" presId="urn:microsoft.com/office/officeart/2005/8/layout/cycle6"/>
    <dgm:cxn modelId="{FA698F24-7EB2-4AB6-96DA-2B42B4C4604F}" type="presOf" srcId="{B18D824B-C4AB-4D79-A4FC-EF35EE1127A5}" destId="{3E975EAD-D1E5-4279-B3C7-9A84F162F5FF}" srcOrd="0" destOrd="0" presId="urn:microsoft.com/office/officeart/2005/8/layout/cycle6"/>
    <dgm:cxn modelId="{BC26FD03-E50D-4EB9-8962-8F0D141E69FE}" type="presOf" srcId="{53CFB51E-BC0D-4ED0-A7FD-A90403740E0B}" destId="{3038F465-5710-466B-92A3-40CCDBE6B5E6}" srcOrd="0" destOrd="0" presId="urn:microsoft.com/office/officeart/2005/8/layout/cycle6"/>
    <dgm:cxn modelId="{DAF16D0A-5758-43FA-AE1B-7F0C14C9F06A}" type="presOf" srcId="{BF4A9DB8-6548-497F-B571-DB2A14808829}" destId="{0FBF95B0-C829-48CF-93E2-FF9F165FB356}" srcOrd="0" destOrd="0" presId="urn:microsoft.com/office/officeart/2005/8/layout/cycle6"/>
    <dgm:cxn modelId="{37B1FC0F-75FE-4BA7-B647-C6D5C6E94AD2}" type="presOf" srcId="{6A670916-A4C2-4B28-9757-FB7CF34B368B}" destId="{4FBA0AEB-D663-41D6-B7A8-37076A13F6F1}" srcOrd="0" destOrd="0" presId="urn:microsoft.com/office/officeart/2005/8/layout/cycle6"/>
    <dgm:cxn modelId="{282A2C33-6F20-419A-9971-F7B8A8DFB804}" srcId="{837E66D4-5B41-4DD8-9985-65F171C678D0}" destId="{B3743CF1-1D88-45B5-8CE4-AF7FCA12C941}" srcOrd="3" destOrd="0" parTransId="{206579F6-B453-487C-86A4-C7942B7BCC53}" sibTransId="{BF4A9DB8-6548-497F-B571-DB2A14808829}"/>
    <dgm:cxn modelId="{AE2D4317-23BB-41BA-8E69-0B7D9008FD3F}" type="presOf" srcId="{B3743CF1-1D88-45B5-8CE4-AF7FCA12C941}" destId="{1B8C61F7-811E-47AE-8C64-BE2FF748C715}" srcOrd="0" destOrd="0" presId="urn:microsoft.com/office/officeart/2005/8/layout/cycle6"/>
    <dgm:cxn modelId="{FA97D55B-A2E8-4311-80FB-A5BFCAF0C598}" type="presOf" srcId="{474EEC54-0C48-4F40-B18A-08136E830E57}" destId="{D67C2A1E-5B47-496A-981D-72E07D781AC7}" srcOrd="0" destOrd="0" presId="urn:microsoft.com/office/officeart/2005/8/layout/cycle6"/>
    <dgm:cxn modelId="{A3C7C38C-7C15-4213-9F60-F85513379F32}" type="presOf" srcId="{82C6ABE0-1E7F-4F84-A920-F3763674535B}" destId="{28F4869B-4223-4552-B68C-200BB9A7305A}" srcOrd="0" destOrd="0" presId="urn:microsoft.com/office/officeart/2005/8/layout/cycle6"/>
    <dgm:cxn modelId="{9A2F6963-A203-4FD0-B737-B7A96C3CED01}" srcId="{837E66D4-5B41-4DD8-9985-65F171C678D0}" destId="{53CFB51E-BC0D-4ED0-A7FD-A90403740E0B}" srcOrd="2" destOrd="0" parTransId="{A8FD45C6-7B1D-4A2B-8044-BD14D9A397A5}" sibTransId="{BA71C3A2-78F3-4F2F-95F4-6D450B6B9F1A}"/>
    <dgm:cxn modelId="{A1064E4A-0998-4F35-8B35-5D7CB3B03C46}" type="presOf" srcId="{FBE40867-DBC6-4516-9F9A-4B1FBE35A5FF}" destId="{F016A9B6-A2E6-497F-A82F-79A36F2DA3C6}" srcOrd="0" destOrd="0" presId="urn:microsoft.com/office/officeart/2005/8/layout/cycle6"/>
    <dgm:cxn modelId="{8FBE5107-96CA-477C-A29E-78E3F073707B}" srcId="{837E66D4-5B41-4DD8-9985-65F171C678D0}" destId="{FBE40867-DBC6-4516-9F9A-4B1FBE35A5FF}" srcOrd="1" destOrd="0" parTransId="{C4AE02F7-A84B-4CAE-AE7A-BE5A8083D9DE}" sibTransId="{6A670916-A4C2-4B28-9757-FB7CF34B368B}"/>
    <dgm:cxn modelId="{95FF69ED-CDB0-4719-AF24-C2F55F4762F5}" type="presOf" srcId="{2752884E-95EB-462C-9BF3-EDB455C02D3C}" destId="{7548E9A8-90BA-4E6D-8D9B-7430011B90A9}" srcOrd="0" destOrd="0" presId="urn:microsoft.com/office/officeart/2005/8/layout/cycle6"/>
    <dgm:cxn modelId="{5C4CF563-3BC8-4DE5-88C3-86A6EA1D17DF}" srcId="{837E66D4-5B41-4DD8-9985-65F171C678D0}" destId="{2752884E-95EB-462C-9BF3-EDB455C02D3C}" srcOrd="0" destOrd="0" parTransId="{68B9E7C5-DA17-4AF9-B36A-F40ECEE5B50F}" sibTransId="{B18D824B-C4AB-4D79-A4FC-EF35EE1127A5}"/>
    <dgm:cxn modelId="{A056EE25-872A-4593-917B-EE234535033E}" type="presParOf" srcId="{76585162-AC64-442B-85DC-CCE188B0E5E7}" destId="{7548E9A8-90BA-4E6D-8D9B-7430011B90A9}" srcOrd="0" destOrd="0" presId="urn:microsoft.com/office/officeart/2005/8/layout/cycle6"/>
    <dgm:cxn modelId="{06E7ECB0-FE6F-4A02-9014-7CD81B6B6391}" type="presParOf" srcId="{76585162-AC64-442B-85DC-CCE188B0E5E7}" destId="{10C34BAC-C99D-4323-8F6B-207F794AD440}" srcOrd="1" destOrd="0" presId="urn:microsoft.com/office/officeart/2005/8/layout/cycle6"/>
    <dgm:cxn modelId="{A98AFC1C-0982-4FDF-A1E9-E7C8BBDEE978}" type="presParOf" srcId="{76585162-AC64-442B-85DC-CCE188B0E5E7}" destId="{3E975EAD-D1E5-4279-B3C7-9A84F162F5FF}" srcOrd="2" destOrd="0" presId="urn:microsoft.com/office/officeart/2005/8/layout/cycle6"/>
    <dgm:cxn modelId="{8CA6165F-CCEF-4F53-8EF2-85B8FDA5EBFE}" type="presParOf" srcId="{76585162-AC64-442B-85DC-CCE188B0E5E7}" destId="{F016A9B6-A2E6-497F-A82F-79A36F2DA3C6}" srcOrd="3" destOrd="0" presId="urn:microsoft.com/office/officeart/2005/8/layout/cycle6"/>
    <dgm:cxn modelId="{81FFC673-EBDC-4860-9A6F-95A3FF6728BE}" type="presParOf" srcId="{76585162-AC64-442B-85DC-CCE188B0E5E7}" destId="{E40A4C91-BC9E-40E4-9D8E-79AAE7AC4BF4}" srcOrd="4" destOrd="0" presId="urn:microsoft.com/office/officeart/2005/8/layout/cycle6"/>
    <dgm:cxn modelId="{CCD12789-A15A-4492-8AFF-C9D8A009CF45}" type="presParOf" srcId="{76585162-AC64-442B-85DC-CCE188B0E5E7}" destId="{4FBA0AEB-D663-41D6-B7A8-37076A13F6F1}" srcOrd="5" destOrd="0" presId="urn:microsoft.com/office/officeart/2005/8/layout/cycle6"/>
    <dgm:cxn modelId="{10A80F4D-C611-4387-B43D-2C439EAB910F}" type="presParOf" srcId="{76585162-AC64-442B-85DC-CCE188B0E5E7}" destId="{3038F465-5710-466B-92A3-40CCDBE6B5E6}" srcOrd="6" destOrd="0" presId="urn:microsoft.com/office/officeart/2005/8/layout/cycle6"/>
    <dgm:cxn modelId="{0112AA96-DCDA-46A1-AB2E-0753EE6A0AED}" type="presParOf" srcId="{76585162-AC64-442B-85DC-CCE188B0E5E7}" destId="{84791E87-1C78-4F95-B10B-BE0B65D60062}" srcOrd="7" destOrd="0" presId="urn:microsoft.com/office/officeart/2005/8/layout/cycle6"/>
    <dgm:cxn modelId="{E1A268B1-D00F-45C0-8570-6600AB095224}" type="presParOf" srcId="{76585162-AC64-442B-85DC-CCE188B0E5E7}" destId="{998C0334-1CCF-45BB-B0C4-5C350603E53D}" srcOrd="8" destOrd="0" presId="urn:microsoft.com/office/officeart/2005/8/layout/cycle6"/>
    <dgm:cxn modelId="{9A4873DA-5D09-48C2-B4C9-4BA96325D440}" type="presParOf" srcId="{76585162-AC64-442B-85DC-CCE188B0E5E7}" destId="{1B8C61F7-811E-47AE-8C64-BE2FF748C715}" srcOrd="9" destOrd="0" presId="urn:microsoft.com/office/officeart/2005/8/layout/cycle6"/>
    <dgm:cxn modelId="{3AC04141-0ACE-4EA8-B501-E1FBF6921B38}" type="presParOf" srcId="{76585162-AC64-442B-85DC-CCE188B0E5E7}" destId="{8BA2FF1F-FB90-454F-8AE3-8E964F1D55DB}" srcOrd="10" destOrd="0" presId="urn:microsoft.com/office/officeart/2005/8/layout/cycle6"/>
    <dgm:cxn modelId="{CB0AFEB5-0D0E-426D-9C7B-1A1A37CC4F5F}" type="presParOf" srcId="{76585162-AC64-442B-85DC-CCE188B0E5E7}" destId="{0FBF95B0-C829-48CF-93E2-FF9F165FB356}" srcOrd="11" destOrd="0" presId="urn:microsoft.com/office/officeart/2005/8/layout/cycle6"/>
    <dgm:cxn modelId="{725C8CD9-C2EB-418B-A57F-BEB5B32AEC7D}" type="presParOf" srcId="{76585162-AC64-442B-85DC-CCE188B0E5E7}" destId="{D67C2A1E-5B47-496A-981D-72E07D781AC7}" srcOrd="12" destOrd="0" presId="urn:microsoft.com/office/officeart/2005/8/layout/cycle6"/>
    <dgm:cxn modelId="{CC5A7E88-1191-442E-AC21-BF178A050344}" type="presParOf" srcId="{76585162-AC64-442B-85DC-CCE188B0E5E7}" destId="{EF01E2D3-CBC8-431B-AB30-B4C11488A0E2}" srcOrd="13" destOrd="0" presId="urn:microsoft.com/office/officeart/2005/8/layout/cycle6"/>
    <dgm:cxn modelId="{D2244DBE-78A9-460F-8B62-EF9309404024}" type="presParOf" srcId="{76585162-AC64-442B-85DC-CCE188B0E5E7}" destId="{28F4869B-4223-4552-B68C-200BB9A7305A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F802FF-E8BE-4AC5-AFD5-AA8A778B1AD2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FBDC7F7C-F189-4D74-84CE-4F404A621718}">
      <dgm:prSet custT="1"/>
      <dgm:spPr/>
      <dgm:t>
        <a:bodyPr/>
        <a:lstStyle/>
        <a:p>
          <a:pPr rtl="0"/>
          <a:r>
            <a:rPr lang="tr-TR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Bireyin yeterli ve dengeli beslenilmesine özen gösterilmeli</a:t>
          </a:r>
          <a:endParaRPr lang="tr-TR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B749BA-3201-4DC2-87D7-1EA19C89597D}" type="parTrans" cxnId="{341EFAA9-D139-4891-A0FE-211D2C7C9EE5}">
      <dgm:prSet/>
      <dgm:spPr/>
      <dgm:t>
        <a:bodyPr/>
        <a:lstStyle/>
        <a:p>
          <a:endParaRPr lang="tr-TR"/>
        </a:p>
      </dgm:t>
    </dgm:pt>
    <dgm:pt modelId="{E0EF9A2B-1CD7-4B56-BE4C-35839F7E206B}" type="sibTrans" cxnId="{341EFAA9-D139-4891-A0FE-211D2C7C9EE5}">
      <dgm:prSet/>
      <dgm:spPr/>
      <dgm:t>
        <a:bodyPr/>
        <a:lstStyle/>
        <a:p>
          <a:endParaRPr lang="tr-TR"/>
        </a:p>
      </dgm:t>
    </dgm:pt>
    <dgm:pt modelId="{CE0BE2D0-485B-4655-A62E-A10C7DF55EA5}">
      <dgm:prSet custT="1"/>
      <dgm:spPr/>
      <dgm:t>
        <a:bodyPr/>
        <a:lstStyle/>
        <a:p>
          <a:pPr rtl="0"/>
          <a:r>
            <a:rPr lang="tr-TR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Tükettiği besin alımı takip edilip asla zorlamama-ısrarcı olunmamalı</a:t>
          </a:r>
          <a:endParaRPr lang="tr-TR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F5F28A-C2AC-43FA-9D62-A06C8EAB3A3F}" type="parTrans" cxnId="{CFA192F0-5558-40C5-83A6-34369C77BF44}">
      <dgm:prSet/>
      <dgm:spPr/>
      <dgm:t>
        <a:bodyPr/>
        <a:lstStyle/>
        <a:p>
          <a:endParaRPr lang="tr-TR"/>
        </a:p>
      </dgm:t>
    </dgm:pt>
    <dgm:pt modelId="{73344DFC-5BD0-42FC-A096-EB4933F049EA}" type="sibTrans" cxnId="{CFA192F0-5558-40C5-83A6-34369C77BF44}">
      <dgm:prSet/>
      <dgm:spPr/>
      <dgm:t>
        <a:bodyPr/>
        <a:lstStyle/>
        <a:p>
          <a:endParaRPr lang="tr-TR"/>
        </a:p>
      </dgm:t>
    </dgm:pt>
    <dgm:pt modelId="{5EDCC346-D4CB-4FDC-98F0-59579552F1C0}">
      <dgm:prSet custT="1"/>
      <dgm:spPr/>
      <dgm:t>
        <a:bodyPr/>
        <a:lstStyle/>
        <a:p>
          <a:pPr rtl="0"/>
          <a:r>
            <a:rPr lang="tr-TR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Bireyin hangi besine ihtiyaç duyacağı çok iyi belirlenmeli</a:t>
          </a:r>
          <a:endParaRPr lang="tr-TR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4381AC-1496-4D84-9B01-C114DDEEB01F}" type="parTrans" cxnId="{29F6472C-C8A3-4568-B6D8-8BEADBF344C7}">
      <dgm:prSet/>
      <dgm:spPr/>
      <dgm:t>
        <a:bodyPr/>
        <a:lstStyle/>
        <a:p>
          <a:endParaRPr lang="tr-TR"/>
        </a:p>
      </dgm:t>
    </dgm:pt>
    <dgm:pt modelId="{763966B6-F9A6-44EC-B712-72E5A7CA2937}" type="sibTrans" cxnId="{29F6472C-C8A3-4568-B6D8-8BEADBF344C7}">
      <dgm:prSet/>
      <dgm:spPr/>
      <dgm:t>
        <a:bodyPr/>
        <a:lstStyle/>
        <a:p>
          <a:endParaRPr lang="tr-TR"/>
        </a:p>
      </dgm:t>
    </dgm:pt>
    <dgm:pt modelId="{94B4F043-3EB7-4C2F-B371-8A330F38D1DD}">
      <dgm:prSet custT="1"/>
      <dgm:spPr/>
      <dgm:t>
        <a:bodyPr/>
        <a:lstStyle/>
        <a:p>
          <a:pPr rtl="0"/>
          <a:r>
            <a:rPr lang="tr-TR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Bireye önce sevdiği yiyecekler ikram edilmeli</a:t>
          </a:r>
          <a:endParaRPr lang="tr-TR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94CE82-3709-47F6-879D-BFF26B2FE575}" type="parTrans" cxnId="{81888690-E5C1-4040-B727-F17628069579}">
      <dgm:prSet/>
      <dgm:spPr/>
      <dgm:t>
        <a:bodyPr/>
        <a:lstStyle/>
        <a:p>
          <a:endParaRPr lang="tr-TR"/>
        </a:p>
      </dgm:t>
    </dgm:pt>
    <dgm:pt modelId="{FE6FD4C0-0F06-4F21-B829-B8176D9F2CAC}" type="sibTrans" cxnId="{81888690-E5C1-4040-B727-F17628069579}">
      <dgm:prSet/>
      <dgm:spPr/>
      <dgm:t>
        <a:bodyPr/>
        <a:lstStyle/>
        <a:p>
          <a:endParaRPr lang="tr-TR"/>
        </a:p>
      </dgm:t>
    </dgm:pt>
    <dgm:pt modelId="{DD91CF25-657F-40E4-8F72-0DA6F8592DA9}">
      <dgm:prSet custT="1"/>
      <dgm:spPr/>
      <dgm:t>
        <a:bodyPr/>
        <a:lstStyle/>
        <a:p>
          <a:pPr rtl="0"/>
          <a:r>
            <a:rPr lang="tr-TR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Bireyin sevmediği yiyecekleri, sevdiği yiyecekler ile birlikte sunmaya özen göstermeli</a:t>
          </a:r>
          <a:endParaRPr lang="tr-TR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76A8CA-FB07-4B09-9D2C-25E794734C8F}" type="parTrans" cxnId="{98E73B2A-6509-42C6-A443-F2502538E258}">
      <dgm:prSet/>
      <dgm:spPr/>
      <dgm:t>
        <a:bodyPr/>
        <a:lstStyle/>
        <a:p>
          <a:endParaRPr lang="tr-TR"/>
        </a:p>
      </dgm:t>
    </dgm:pt>
    <dgm:pt modelId="{97E193F3-BA91-4D12-BC97-985F1E3EA5EB}" type="sibTrans" cxnId="{98E73B2A-6509-42C6-A443-F2502538E258}">
      <dgm:prSet/>
      <dgm:spPr/>
      <dgm:t>
        <a:bodyPr/>
        <a:lstStyle/>
        <a:p>
          <a:endParaRPr lang="tr-TR"/>
        </a:p>
      </dgm:t>
    </dgm:pt>
    <dgm:pt modelId="{A5B60B91-D121-4BF4-A499-E870EA092CF5}">
      <dgm:prSet custT="1"/>
      <dgm:spPr/>
      <dgm:t>
        <a:bodyPr/>
        <a:lstStyle/>
        <a:p>
          <a:pPr rtl="0"/>
          <a:r>
            <a:rPr lang="tr-TR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Bireyin rahatsızlık durumuna göre beslenme planı hazırlanmalı</a:t>
          </a:r>
          <a:endParaRPr lang="tr-TR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CE86A8-BBEA-41AE-94A0-50FEEFA4D954}" type="parTrans" cxnId="{851CD4F6-FF96-4E5D-A221-AAD5A635F288}">
      <dgm:prSet/>
      <dgm:spPr/>
      <dgm:t>
        <a:bodyPr/>
        <a:lstStyle/>
        <a:p>
          <a:endParaRPr lang="tr-TR"/>
        </a:p>
      </dgm:t>
    </dgm:pt>
    <dgm:pt modelId="{7F493C1E-C503-4DE5-9255-D8A42E411E9E}" type="sibTrans" cxnId="{851CD4F6-FF96-4E5D-A221-AAD5A635F288}">
      <dgm:prSet/>
      <dgm:spPr/>
      <dgm:t>
        <a:bodyPr/>
        <a:lstStyle/>
        <a:p>
          <a:endParaRPr lang="tr-TR"/>
        </a:p>
      </dgm:t>
    </dgm:pt>
    <dgm:pt modelId="{5EB32F08-A826-4FDC-BD96-87963DD7A214}" type="pres">
      <dgm:prSet presAssocID="{9EF802FF-E8BE-4AC5-AFD5-AA8A778B1AD2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C16B582D-B36F-421E-B33E-764650891CD3}" type="pres">
      <dgm:prSet presAssocID="{9EF802FF-E8BE-4AC5-AFD5-AA8A778B1AD2}" presName="arrow" presStyleLbl="bgShp" presStyleIdx="0" presStyleCnt="1" custLinFactNeighborX="-3297" custLinFactNeighborY="591"/>
      <dgm:spPr/>
    </dgm:pt>
    <dgm:pt modelId="{0A6A715F-7FFE-4DA2-8F8A-38F4807E894E}" type="pres">
      <dgm:prSet presAssocID="{9EF802FF-E8BE-4AC5-AFD5-AA8A778B1AD2}" presName="linearProcess" presStyleCnt="0"/>
      <dgm:spPr/>
    </dgm:pt>
    <dgm:pt modelId="{9FD0B6C1-53EA-4A0A-9BAF-8ABC7C510927}" type="pres">
      <dgm:prSet presAssocID="{FBDC7F7C-F189-4D74-84CE-4F404A621718}" presName="tex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9623370-46D0-4311-96F9-FCA63C1B6C31}" type="pres">
      <dgm:prSet presAssocID="{E0EF9A2B-1CD7-4B56-BE4C-35839F7E206B}" presName="sibTrans" presStyleCnt="0"/>
      <dgm:spPr/>
    </dgm:pt>
    <dgm:pt modelId="{BAAF0212-1C8A-4D07-9A5B-366C320928A4}" type="pres">
      <dgm:prSet presAssocID="{CE0BE2D0-485B-4655-A62E-A10C7DF55EA5}" presName="text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48640D3-A890-41A4-81AD-0F8ACDDAF4C8}" type="pres">
      <dgm:prSet presAssocID="{73344DFC-5BD0-42FC-A096-EB4933F049EA}" presName="sibTrans" presStyleCnt="0"/>
      <dgm:spPr/>
    </dgm:pt>
    <dgm:pt modelId="{6519526F-D782-4B4B-9D47-03D5B2AD8CE5}" type="pres">
      <dgm:prSet presAssocID="{5EDCC346-D4CB-4FDC-98F0-59579552F1C0}" presName="text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FFA1AA3-25D5-4672-9EDE-A46DBE86F8B3}" type="pres">
      <dgm:prSet presAssocID="{763966B6-F9A6-44EC-B712-72E5A7CA2937}" presName="sibTrans" presStyleCnt="0"/>
      <dgm:spPr/>
    </dgm:pt>
    <dgm:pt modelId="{70581630-3EFE-477E-ADC0-C95AA5EF8109}" type="pres">
      <dgm:prSet presAssocID="{94B4F043-3EB7-4C2F-B371-8A330F38D1DD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B8CAF6A-C74B-4E3D-A96D-88AFEE7FCBE5}" type="pres">
      <dgm:prSet presAssocID="{FE6FD4C0-0F06-4F21-B829-B8176D9F2CAC}" presName="sibTrans" presStyleCnt="0"/>
      <dgm:spPr/>
    </dgm:pt>
    <dgm:pt modelId="{977C3CED-291A-4357-B225-44E0DFB9FDD3}" type="pres">
      <dgm:prSet presAssocID="{DD91CF25-657F-40E4-8F72-0DA6F8592DA9}" presName="text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9DB4290-7E28-4EA7-848D-1F62521322F9}" type="pres">
      <dgm:prSet presAssocID="{97E193F3-BA91-4D12-BC97-985F1E3EA5EB}" presName="sibTrans" presStyleCnt="0"/>
      <dgm:spPr/>
    </dgm:pt>
    <dgm:pt modelId="{84EDF362-97A4-47A5-AB65-19EC6D63A6CE}" type="pres">
      <dgm:prSet presAssocID="{A5B60B91-D121-4BF4-A499-E870EA092CF5}" presName="tex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10A606FB-F994-4BDE-B8AB-F4E711B62624}" type="presOf" srcId="{DD91CF25-657F-40E4-8F72-0DA6F8592DA9}" destId="{977C3CED-291A-4357-B225-44E0DFB9FDD3}" srcOrd="0" destOrd="0" presId="urn:microsoft.com/office/officeart/2005/8/layout/hProcess9"/>
    <dgm:cxn modelId="{A36207A2-143F-45CE-81FE-689B3489D315}" type="presOf" srcId="{CE0BE2D0-485B-4655-A62E-A10C7DF55EA5}" destId="{BAAF0212-1C8A-4D07-9A5B-366C320928A4}" srcOrd="0" destOrd="0" presId="urn:microsoft.com/office/officeart/2005/8/layout/hProcess9"/>
    <dgm:cxn modelId="{536BDB7E-612E-4AD0-B5D3-3554EF1D1731}" type="presOf" srcId="{A5B60B91-D121-4BF4-A499-E870EA092CF5}" destId="{84EDF362-97A4-47A5-AB65-19EC6D63A6CE}" srcOrd="0" destOrd="0" presId="urn:microsoft.com/office/officeart/2005/8/layout/hProcess9"/>
    <dgm:cxn modelId="{CFA192F0-5558-40C5-83A6-34369C77BF44}" srcId="{9EF802FF-E8BE-4AC5-AFD5-AA8A778B1AD2}" destId="{CE0BE2D0-485B-4655-A62E-A10C7DF55EA5}" srcOrd="1" destOrd="0" parTransId="{56F5F28A-C2AC-43FA-9D62-A06C8EAB3A3F}" sibTransId="{73344DFC-5BD0-42FC-A096-EB4933F049EA}"/>
    <dgm:cxn modelId="{341EFAA9-D139-4891-A0FE-211D2C7C9EE5}" srcId="{9EF802FF-E8BE-4AC5-AFD5-AA8A778B1AD2}" destId="{FBDC7F7C-F189-4D74-84CE-4F404A621718}" srcOrd="0" destOrd="0" parTransId="{48B749BA-3201-4DC2-87D7-1EA19C89597D}" sibTransId="{E0EF9A2B-1CD7-4B56-BE4C-35839F7E206B}"/>
    <dgm:cxn modelId="{98E73B2A-6509-42C6-A443-F2502538E258}" srcId="{9EF802FF-E8BE-4AC5-AFD5-AA8A778B1AD2}" destId="{DD91CF25-657F-40E4-8F72-0DA6F8592DA9}" srcOrd="4" destOrd="0" parTransId="{9276A8CA-FB07-4B09-9D2C-25E794734C8F}" sibTransId="{97E193F3-BA91-4D12-BC97-985F1E3EA5EB}"/>
    <dgm:cxn modelId="{A47CF72A-FDC2-43A3-BB0D-8C4189F53473}" type="presOf" srcId="{FBDC7F7C-F189-4D74-84CE-4F404A621718}" destId="{9FD0B6C1-53EA-4A0A-9BAF-8ABC7C510927}" srcOrd="0" destOrd="0" presId="urn:microsoft.com/office/officeart/2005/8/layout/hProcess9"/>
    <dgm:cxn modelId="{8AB52BEA-89F1-4744-94FD-8CD398C24F5B}" type="presOf" srcId="{9EF802FF-E8BE-4AC5-AFD5-AA8A778B1AD2}" destId="{5EB32F08-A826-4FDC-BD96-87963DD7A214}" srcOrd="0" destOrd="0" presId="urn:microsoft.com/office/officeart/2005/8/layout/hProcess9"/>
    <dgm:cxn modelId="{5F0BE455-4545-4870-BED8-2FAD13901C70}" type="presOf" srcId="{94B4F043-3EB7-4C2F-B371-8A330F38D1DD}" destId="{70581630-3EFE-477E-ADC0-C95AA5EF8109}" srcOrd="0" destOrd="0" presId="urn:microsoft.com/office/officeart/2005/8/layout/hProcess9"/>
    <dgm:cxn modelId="{851CD4F6-FF96-4E5D-A221-AAD5A635F288}" srcId="{9EF802FF-E8BE-4AC5-AFD5-AA8A778B1AD2}" destId="{A5B60B91-D121-4BF4-A499-E870EA092CF5}" srcOrd="5" destOrd="0" parTransId="{3ECE86A8-BBEA-41AE-94A0-50FEEFA4D954}" sibTransId="{7F493C1E-C503-4DE5-9255-D8A42E411E9E}"/>
    <dgm:cxn modelId="{81888690-E5C1-4040-B727-F17628069579}" srcId="{9EF802FF-E8BE-4AC5-AFD5-AA8A778B1AD2}" destId="{94B4F043-3EB7-4C2F-B371-8A330F38D1DD}" srcOrd="3" destOrd="0" parTransId="{6E94CE82-3709-47F6-879D-BFF26B2FE575}" sibTransId="{FE6FD4C0-0F06-4F21-B829-B8176D9F2CAC}"/>
    <dgm:cxn modelId="{D5D00818-1140-4F70-9084-34CA0A6F173D}" type="presOf" srcId="{5EDCC346-D4CB-4FDC-98F0-59579552F1C0}" destId="{6519526F-D782-4B4B-9D47-03D5B2AD8CE5}" srcOrd="0" destOrd="0" presId="urn:microsoft.com/office/officeart/2005/8/layout/hProcess9"/>
    <dgm:cxn modelId="{29F6472C-C8A3-4568-B6D8-8BEADBF344C7}" srcId="{9EF802FF-E8BE-4AC5-AFD5-AA8A778B1AD2}" destId="{5EDCC346-D4CB-4FDC-98F0-59579552F1C0}" srcOrd="2" destOrd="0" parTransId="{7B4381AC-1496-4D84-9B01-C114DDEEB01F}" sibTransId="{763966B6-F9A6-44EC-B712-72E5A7CA2937}"/>
    <dgm:cxn modelId="{620A1912-977F-4D21-B1DD-D57FC3D5BD79}" type="presParOf" srcId="{5EB32F08-A826-4FDC-BD96-87963DD7A214}" destId="{C16B582D-B36F-421E-B33E-764650891CD3}" srcOrd="0" destOrd="0" presId="urn:microsoft.com/office/officeart/2005/8/layout/hProcess9"/>
    <dgm:cxn modelId="{ABDB964A-1F90-4D3E-ADF4-033060E356E9}" type="presParOf" srcId="{5EB32F08-A826-4FDC-BD96-87963DD7A214}" destId="{0A6A715F-7FFE-4DA2-8F8A-38F4807E894E}" srcOrd="1" destOrd="0" presId="urn:microsoft.com/office/officeart/2005/8/layout/hProcess9"/>
    <dgm:cxn modelId="{35B967AE-E05E-4E0A-8AA2-5F7F9012E004}" type="presParOf" srcId="{0A6A715F-7FFE-4DA2-8F8A-38F4807E894E}" destId="{9FD0B6C1-53EA-4A0A-9BAF-8ABC7C510927}" srcOrd="0" destOrd="0" presId="urn:microsoft.com/office/officeart/2005/8/layout/hProcess9"/>
    <dgm:cxn modelId="{AC367099-4E5F-47B1-9CA3-63EA31B5CE9C}" type="presParOf" srcId="{0A6A715F-7FFE-4DA2-8F8A-38F4807E894E}" destId="{99623370-46D0-4311-96F9-FCA63C1B6C31}" srcOrd="1" destOrd="0" presId="urn:microsoft.com/office/officeart/2005/8/layout/hProcess9"/>
    <dgm:cxn modelId="{E2AB42DC-AE8C-4BAB-B10F-6027A5440ADC}" type="presParOf" srcId="{0A6A715F-7FFE-4DA2-8F8A-38F4807E894E}" destId="{BAAF0212-1C8A-4D07-9A5B-366C320928A4}" srcOrd="2" destOrd="0" presId="urn:microsoft.com/office/officeart/2005/8/layout/hProcess9"/>
    <dgm:cxn modelId="{95B73A1A-74C5-46F9-B023-8F85E3A1B5E0}" type="presParOf" srcId="{0A6A715F-7FFE-4DA2-8F8A-38F4807E894E}" destId="{B48640D3-A890-41A4-81AD-0F8ACDDAF4C8}" srcOrd="3" destOrd="0" presId="urn:microsoft.com/office/officeart/2005/8/layout/hProcess9"/>
    <dgm:cxn modelId="{54CBE2EE-04AB-49C3-8D22-912CDF4A82D8}" type="presParOf" srcId="{0A6A715F-7FFE-4DA2-8F8A-38F4807E894E}" destId="{6519526F-D782-4B4B-9D47-03D5B2AD8CE5}" srcOrd="4" destOrd="0" presId="urn:microsoft.com/office/officeart/2005/8/layout/hProcess9"/>
    <dgm:cxn modelId="{F022760D-8D81-4B4F-89D3-5545DB4664E5}" type="presParOf" srcId="{0A6A715F-7FFE-4DA2-8F8A-38F4807E894E}" destId="{5FFA1AA3-25D5-4672-9EDE-A46DBE86F8B3}" srcOrd="5" destOrd="0" presId="urn:microsoft.com/office/officeart/2005/8/layout/hProcess9"/>
    <dgm:cxn modelId="{536FBA8F-18F2-4820-916B-A992C94D26E4}" type="presParOf" srcId="{0A6A715F-7FFE-4DA2-8F8A-38F4807E894E}" destId="{70581630-3EFE-477E-ADC0-C95AA5EF8109}" srcOrd="6" destOrd="0" presId="urn:microsoft.com/office/officeart/2005/8/layout/hProcess9"/>
    <dgm:cxn modelId="{AE365C89-1F59-4795-9EAC-2AAA77F8E7E6}" type="presParOf" srcId="{0A6A715F-7FFE-4DA2-8F8A-38F4807E894E}" destId="{BB8CAF6A-C74B-4E3D-A96D-88AFEE7FCBE5}" srcOrd="7" destOrd="0" presId="urn:microsoft.com/office/officeart/2005/8/layout/hProcess9"/>
    <dgm:cxn modelId="{360B72DC-BDD9-4061-B7B8-5A06413EBD8C}" type="presParOf" srcId="{0A6A715F-7FFE-4DA2-8F8A-38F4807E894E}" destId="{977C3CED-291A-4357-B225-44E0DFB9FDD3}" srcOrd="8" destOrd="0" presId="urn:microsoft.com/office/officeart/2005/8/layout/hProcess9"/>
    <dgm:cxn modelId="{2E501422-4B4C-4E14-B68A-75CC3921E7D6}" type="presParOf" srcId="{0A6A715F-7FFE-4DA2-8F8A-38F4807E894E}" destId="{B9DB4290-7E28-4EA7-848D-1F62521322F9}" srcOrd="9" destOrd="0" presId="urn:microsoft.com/office/officeart/2005/8/layout/hProcess9"/>
    <dgm:cxn modelId="{72BCB8A0-67F4-407F-862B-4B50898D3508}" type="presParOf" srcId="{0A6A715F-7FFE-4DA2-8F8A-38F4807E894E}" destId="{84EDF362-97A4-47A5-AB65-19EC6D63A6CE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91C7E96-B836-4548-A8AB-F2F3C612B9A4}" type="doc">
      <dgm:prSet loTypeId="urn:microsoft.com/office/officeart/2005/8/layout/pList2#1" loCatId="list" qsTypeId="urn:microsoft.com/office/officeart/2005/8/quickstyle/simple1" qsCatId="simple" csTypeId="urn:microsoft.com/office/officeart/2005/8/colors/accent1_2" csCatId="accent1" phldr="1"/>
      <dgm:spPr/>
    </dgm:pt>
    <dgm:pt modelId="{182AF74A-C2A2-4FE7-90B8-D3CC68C4B473}">
      <dgm:prSet phldrT="[Metin]"/>
      <dgm:spPr/>
      <dgm:t>
        <a:bodyPr/>
        <a:lstStyle/>
        <a:p>
          <a:r>
            <a:rPr lang="tr-TR" altLang="tr-TR" dirty="0" smtClean="0">
              <a:latin typeface="Arial" panose="020B0604020202020204" pitchFamily="34" charset="0"/>
              <a:cs typeface="Arial" panose="020B0604020202020204" pitchFamily="34" charset="0"/>
            </a:rPr>
            <a:t>Yetersiz fiziksel aktivite</a:t>
          </a:r>
          <a:endParaRPr lang="tr-T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D61FF4-7F7C-48E5-A436-2F1A15887A70}" type="parTrans" cxnId="{FCC76651-D4FF-4BEB-B30B-6E6093140D08}">
      <dgm:prSet/>
      <dgm:spPr/>
      <dgm:t>
        <a:bodyPr/>
        <a:lstStyle/>
        <a:p>
          <a:endParaRPr lang="tr-TR"/>
        </a:p>
      </dgm:t>
    </dgm:pt>
    <dgm:pt modelId="{C7747F8C-7B55-4AEE-B061-4EF9D20D4F32}" type="sibTrans" cxnId="{FCC76651-D4FF-4BEB-B30B-6E6093140D08}">
      <dgm:prSet/>
      <dgm:spPr/>
      <dgm:t>
        <a:bodyPr/>
        <a:lstStyle/>
        <a:p>
          <a:endParaRPr lang="tr-TR"/>
        </a:p>
      </dgm:t>
    </dgm:pt>
    <dgm:pt modelId="{7F6557EC-1822-47E7-BDFE-A1ED999C5A1E}">
      <dgm:prSet phldrT="[Metin]"/>
      <dgm:spPr/>
      <dgm:t>
        <a:bodyPr/>
        <a:lstStyle/>
        <a:p>
          <a:r>
            <a:rPr lang="tr-TR" altLang="tr-TR" dirty="0" smtClean="0">
              <a:latin typeface="Arial" panose="020B0604020202020204" pitchFamily="34" charset="0"/>
              <a:cs typeface="Arial" panose="020B0604020202020204" pitchFamily="34" charset="0"/>
            </a:rPr>
            <a:t>Aşırı ve yanlış beslenme alışkanlıkları</a:t>
          </a:r>
          <a:endParaRPr lang="tr-T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02CC5A-749E-491A-BDBE-B872DD02005B}" type="parTrans" cxnId="{A1DACC47-D64F-4025-8BB6-C4568C3733CC}">
      <dgm:prSet/>
      <dgm:spPr/>
      <dgm:t>
        <a:bodyPr/>
        <a:lstStyle/>
        <a:p>
          <a:endParaRPr lang="tr-TR"/>
        </a:p>
      </dgm:t>
    </dgm:pt>
    <dgm:pt modelId="{3020333C-E18D-4302-80AB-06004E12AEC4}" type="sibTrans" cxnId="{A1DACC47-D64F-4025-8BB6-C4568C3733CC}">
      <dgm:prSet/>
      <dgm:spPr/>
      <dgm:t>
        <a:bodyPr/>
        <a:lstStyle/>
        <a:p>
          <a:endParaRPr lang="tr-TR"/>
        </a:p>
      </dgm:t>
    </dgm:pt>
    <dgm:pt modelId="{468B15FA-BB00-4E02-81C6-25EBC33DA8F4}">
      <dgm:prSet/>
      <dgm:spPr/>
      <dgm:t>
        <a:bodyPr/>
        <a:lstStyle/>
        <a:p>
          <a:r>
            <a:rPr lang="tr-TR" altLang="tr-TR" dirty="0" smtClean="0">
              <a:latin typeface="Arial" panose="020B0604020202020204" pitchFamily="34" charset="0"/>
              <a:cs typeface="Arial" panose="020B0604020202020204" pitchFamily="34" charset="0"/>
            </a:rPr>
            <a:t>Genetik etmenler</a:t>
          </a:r>
          <a:endParaRPr lang="tr-T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AA45F8-6F2A-4764-95AF-06248CC10B8B}" type="parTrans" cxnId="{7BCC850D-3BF4-47AE-BA97-7388D8CB38F8}">
      <dgm:prSet/>
      <dgm:spPr/>
      <dgm:t>
        <a:bodyPr/>
        <a:lstStyle/>
        <a:p>
          <a:endParaRPr lang="tr-TR"/>
        </a:p>
      </dgm:t>
    </dgm:pt>
    <dgm:pt modelId="{A1BC5B1F-A666-4253-8604-82D7BD0AA6A4}" type="sibTrans" cxnId="{7BCC850D-3BF4-47AE-BA97-7388D8CB38F8}">
      <dgm:prSet/>
      <dgm:spPr/>
      <dgm:t>
        <a:bodyPr/>
        <a:lstStyle/>
        <a:p>
          <a:endParaRPr lang="tr-TR"/>
        </a:p>
      </dgm:t>
    </dgm:pt>
    <dgm:pt modelId="{F575978D-1BED-4BA2-A5D0-93D026597658}" type="pres">
      <dgm:prSet presAssocID="{A91C7E96-B836-4548-A8AB-F2F3C612B9A4}" presName="Name0" presStyleCnt="0">
        <dgm:presLayoutVars>
          <dgm:dir/>
          <dgm:resizeHandles val="exact"/>
        </dgm:presLayoutVars>
      </dgm:prSet>
      <dgm:spPr/>
    </dgm:pt>
    <dgm:pt modelId="{7D8DE82E-C9F9-4A4B-BAC5-97981B20EA9C}" type="pres">
      <dgm:prSet presAssocID="{A91C7E96-B836-4548-A8AB-F2F3C612B9A4}" presName="bkgdShp" presStyleLbl="alignAccFollowNode1" presStyleIdx="0" presStyleCnt="1"/>
      <dgm:spPr/>
    </dgm:pt>
    <dgm:pt modelId="{A4778F64-DC03-45E4-9611-FA4B668076CF}" type="pres">
      <dgm:prSet presAssocID="{A91C7E96-B836-4548-A8AB-F2F3C612B9A4}" presName="linComp" presStyleCnt="0"/>
      <dgm:spPr/>
    </dgm:pt>
    <dgm:pt modelId="{BFD62949-A099-4C71-BDD7-A1F28772CF58}" type="pres">
      <dgm:prSet presAssocID="{468B15FA-BB00-4E02-81C6-25EBC33DA8F4}" presName="compNode" presStyleCnt="0"/>
      <dgm:spPr/>
    </dgm:pt>
    <dgm:pt modelId="{EFFEFEAB-8766-4A29-A40D-A12D8F48C001}" type="pres">
      <dgm:prSet presAssocID="{468B15FA-BB00-4E02-81C6-25EBC33DA8F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BD0829B-7746-4017-9990-99E5766174D6}" type="pres">
      <dgm:prSet presAssocID="{468B15FA-BB00-4E02-81C6-25EBC33DA8F4}" presName="invisiNode" presStyleLbl="node1" presStyleIdx="0" presStyleCnt="3"/>
      <dgm:spPr/>
    </dgm:pt>
    <dgm:pt modelId="{160B0CCA-6837-49AA-961D-A3DEB458957C}" type="pres">
      <dgm:prSet presAssocID="{468B15FA-BB00-4E02-81C6-25EBC33DA8F4}" presName="imagNode" presStyleLbl="fgImgPlace1" presStyleIdx="0" presStyleCnt="3"/>
      <dgm:spPr/>
    </dgm:pt>
    <dgm:pt modelId="{B2923D99-CF62-4CDF-9925-C17937E4EC6F}" type="pres">
      <dgm:prSet presAssocID="{A1BC5B1F-A666-4253-8604-82D7BD0AA6A4}" presName="sibTrans" presStyleLbl="sibTrans2D1" presStyleIdx="0" presStyleCnt="0"/>
      <dgm:spPr/>
      <dgm:t>
        <a:bodyPr/>
        <a:lstStyle/>
        <a:p>
          <a:endParaRPr lang="tr-TR"/>
        </a:p>
      </dgm:t>
    </dgm:pt>
    <dgm:pt modelId="{01AB5CDF-ED2C-40E8-A6A8-8777D5F77B22}" type="pres">
      <dgm:prSet presAssocID="{182AF74A-C2A2-4FE7-90B8-D3CC68C4B473}" presName="compNode" presStyleCnt="0"/>
      <dgm:spPr/>
    </dgm:pt>
    <dgm:pt modelId="{8EFA8001-94FE-4DEA-8729-90F2B4311B31}" type="pres">
      <dgm:prSet presAssocID="{182AF74A-C2A2-4FE7-90B8-D3CC68C4B47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4434B2D0-9840-4012-ACA1-489EFB1EE754}" type="pres">
      <dgm:prSet presAssocID="{182AF74A-C2A2-4FE7-90B8-D3CC68C4B473}" presName="invisiNode" presStyleLbl="node1" presStyleIdx="1" presStyleCnt="3"/>
      <dgm:spPr/>
    </dgm:pt>
    <dgm:pt modelId="{F19E814B-DEAC-4F5F-8C98-37F950CF9756}" type="pres">
      <dgm:prSet presAssocID="{182AF74A-C2A2-4FE7-90B8-D3CC68C4B473}" presName="imagNode" presStyleLbl="fgImgPlace1" presStyleIdx="1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tr-TR"/>
        </a:p>
      </dgm:t>
    </dgm:pt>
    <dgm:pt modelId="{86A84307-D05D-4583-87EA-987B2AA13808}" type="pres">
      <dgm:prSet presAssocID="{C7747F8C-7B55-4AEE-B061-4EF9D20D4F32}" presName="sibTrans" presStyleLbl="sibTrans2D1" presStyleIdx="0" presStyleCnt="0"/>
      <dgm:spPr/>
      <dgm:t>
        <a:bodyPr/>
        <a:lstStyle/>
        <a:p>
          <a:endParaRPr lang="tr-TR"/>
        </a:p>
      </dgm:t>
    </dgm:pt>
    <dgm:pt modelId="{9F2AE383-4A41-4EBD-AF61-0DAD269A5657}" type="pres">
      <dgm:prSet presAssocID="{7F6557EC-1822-47E7-BDFE-A1ED999C5A1E}" presName="compNode" presStyleCnt="0"/>
      <dgm:spPr/>
    </dgm:pt>
    <dgm:pt modelId="{469F0E7A-A3C6-48F1-AF38-A59F5FCF628D}" type="pres">
      <dgm:prSet presAssocID="{7F6557EC-1822-47E7-BDFE-A1ED999C5A1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07E2BED-7120-454A-B7C9-167A0F5E220A}" type="pres">
      <dgm:prSet presAssocID="{7F6557EC-1822-47E7-BDFE-A1ED999C5A1E}" presName="invisiNode" presStyleLbl="node1" presStyleIdx="2" presStyleCnt="3"/>
      <dgm:spPr/>
    </dgm:pt>
    <dgm:pt modelId="{F2C1A70D-8665-4035-8DA1-4BF1F61F3E5C}" type="pres">
      <dgm:prSet presAssocID="{7F6557EC-1822-47E7-BDFE-A1ED999C5A1E}" presName="imagNode" presStyleLbl="fgImgPlace1" presStyleIdx="2" presStyleCnt="3"/>
      <dgm:spPr/>
      <dgm:t>
        <a:bodyPr/>
        <a:lstStyle/>
        <a:p>
          <a:endParaRPr lang="tr-TR"/>
        </a:p>
      </dgm:t>
    </dgm:pt>
  </dgm:ptLst>
  <dgm:cxnLst>
    <dgm:cxn modelId="{766A0D1F-8B8E-4155-94E9-BE1D3EC527BE}" type="presOf" srcId="{C7747F8C-7B55-4AEE-B061-4EF9D20D4F32}" destId="{86A84307-D05D-4583-87EA-987B2AA13808}" srcOrd="0" destOrd="0" presId="urn:microsoft.com/office/officeart/2005/8/layout/pList2#1"/>
    <dgm:cxn modelId="{157321D1-4E84-472F-81C8-1689D464A184}" type="presOf" srcId="{468B15FA-BB00-4E02-81C6-25EBC33DA8F4}" destId="{EFFEFEAB-8766-4A29-A40D-A12D8F48C001}" srcOrd="0" destOrd="0" presId="urn:microsoft.com/office/officeart/2005/8/layout/pList2#1"/>
    <dgm:cxn modelId="{6DB678DA-AD49-4283-BC6A-8F8FF8006174}" type="presOf" srcId="{182AF74A-C2A2-4FE7-90B8-D3CC68C4B473}" destId="{8EFA8001-94FE-4DEA-8729-90F2B4311B31}" srcOrd="0" destOrd="0" presId="urn:microsoft.com/office/officeart/2005/8/layout/pList2#1"/>
    <dgm:cxn modelId="{7BCC850D-3BF4-47AE-BA97-7388D8CB38F8}" srcId="{A91C7E96-B836-4548-A8AB-F2F3C612B9A4}" destId="{468B15FA-BB00-4E02-81C6-25EBC33DA8F4}" srcOrd="0" destOrd="0" parTransId="{1CAA45F8-6F2A-4764-95AF-06248CC10B8B}" sibTransId="{A1BC5B1F-A666-4253-8604-82D7BD0AA6A4}"/>
    <dgm:cxn modelId="{04BADB7B-3953-4D7A-89F1-95E2E0D2F377}" type="presOf" srcId="{A91C7E96-B836-4548-A8AB-F2F3C612B9A4}" destId="{F575978D-1BED-4BA2-A5D0-93D026597658}" srcOrd="0" destOrd="0" presId="urn:microsoft.com/office/officeart/2005/8/layout/pList2#1"/>
    <dgm:cxn modelId="{A1DACC47-D64F-4025-8BB6-C4568C3733CC}" srcId="{A91C7E96-B836-4548-A8AB-F2F3C612B9A4}" destId="{7F6557EC-1822-47E7-BDFE-A1ED999C5A1E}" srcOrd="2" destOrd="0" parTransId="{BB02CC5A-749E-491A-BDBE-B872DD02005B}" sibTransId="{3020333C-E18D-4302-80AB-06004E12AEC4}"/>
    <dgm:cxn modelId="{933AC1CA-2F88-4008-A4F1-D3F7F447475E}" type="presOf" srcId="{A1BC5B1F-A666-4253-8604-82D7BD0AA6A4}" destId="{B2923D99-CF62-4CDF-9925-C17937E4EC6F}" srcOrd="0" destOrd="0" presId="urn:microsoft.com/office/officeart/2005/8/layout/pList2#1"/>
    <dgm:cxn modelId="{FCC76651-D4FF-4BEB-B30B-6E6093140D08}" srcId="{A91C7E96-B836-4548-A8AB-F2F3C612B9A4}" destId="{182AF74A-C2A2-4FE7-90B8-D3CC68C4B473}" srcOrd="1" destOrd="0" parTransId="{3FD61FF4-7F7C-48E5-A436-2F1A15887A70}" sibTransId="{C7747F8C-7B55-4AEE-B061-4EF9D20D4F32}"/>
    <dgm:cxn modelId="{55266801-B58E-4F91-9456-1407AACAD777}" type="presOf" srcId="{7F6557EC-1822-47E7-BDFE-A1ED999C5A1E}" destId="{469F0E7A-A3C6-48F1-AF38-A59F5FCF628D}" srcOrd="0" destOrd="0" presId="urn:microsoft.com/office/officeart/2005/8/layout/pList2#1"/>
    <dgm:cxn modelId="{A531EDC5-DB3B-4051-B890-C0E121ABDB55}" type="presParOf" srcId="{F575978D-1BED-4BA2-A5D0-93D026597658}" destId="{7D8DE82E-C9F9-4A4B-BAC5-97981B20EA9C}" srcOrd="0" destOrd="0" presId="urn:microsoft.com/office/officeart/2005/8/layout/pList2#1"/>
    <dgm:cxn modelId="{C83744CC-9C59-48CA-8A89-42BBE125D2DC}" type="presParOf" srcId="{F575978D-1BED-4BA2-A5D0-93D026597658}" destId="{A4778F64-DC03-45E4-9611-FA4B668076CF}" srcOrd="1" destOrd="0" presId="urn:microsoft.com/office/officeart/2005/8/layout/pList2#1"/>
    <dgm:cxn modelId="{48A71AEB-C94C-4297-9651-80D8610479D3}" type="presParOf" srcId="{A4778F64-DC03-45E4-9611-FA4B668076CF}" destId="{BFD62949-A099-4C71-BDD7-A1F28772CF58}" srcOrd="0" destOrd="0" presId="urn:microsoft.com/office/officeart/2005/8/layout/pList2#1"/>
    <dgm:cxn modelId="{90FE5086-8428-493C-AAE6-4A2D7AC99475}" type="presParOf" srcId="{BFD62949-A099-4C71-BDD7-A1F28772CF58}" destId="{EFFEFEAB-8766-4A29-A40D-A12D8F48C001}" srcOrd="0" destOrd="0" presId="urn:microsoft.com/office/officeart/2005/8/layout/pList2#1"/>
    <dgm:cxn modelId="{563D2D8F-E771-4FC5-9D21-88B5D162AAAB}" type="presParOf" srcId="{BFD62949-A099-4C71-BDD7-A1F28772CF58}" destId="{CBD0829B-7746-4017-9990-99E5766174D6}" srcOrd="1" destOrd="0" presId="urn:microsoft.com/office/officeart/2005/8/layout/pList2#1"/>
    <dgm:cxn modelId="{8B239C0E-C77E-47B2-B7AB-12E6CEAE8797}" type="presParOf" srcId="{BFD62949-A099-4C71-BDD7-A1F28772CF58}" destId="{160B0CCA-6837-49AA-961D-A3DEB458957C}" srcOrd="2" destOrd="0" presId="urn:microsoft.com/office/officeart/2005/8/layout/pList2#1"/>
    <dgm:cxn modelId="{EC7A54A8-286F-47A0-AD00-5AC95672F845}" type="presParOf" srcId="{A4778F64-DC03-45E4-9611-FA4B668076CF}" destId="{B2923D99-CF62-4CDF-9925-C17937E4EC6F}" srcOrd="1" destOrd="0" presId="urn:microsoft.com/office/officeart/2005/8/layout/pList2#1"/>
    <dgm:cxn modelId="{F16BC446-6C57-4BB9-B9BB-7749AA806791}" type="presParOf" srcId="{A4778F64-DC03-45E4-9611-FA4B668076CF}" destId="{01AB5CDF-ED2C-40E8-A6A8-8777D5F77B22}" srcOrd="2" destOrd="0" presId="urn:microsoft.com/office/officeart/2005/8/layout/pList2#1"/>
    <dgm:cxn modelId="{A5662AFC-5AEE-4B8E-BFEC-77D2024F6CFC}" type="presParOf" srcId="{01AB5CDF-ED2C-40E8-A6A8-8777D5F77B22}" destId="{8EFA8001-94FE-4DEA-8729-90F2B4311B31}" srcOrd="0" destOrd="0" presId="urn:microsoft.com/office/officeart/2005/8/layout/pList2#1"/>
    <dgm:cxn modelId="{A7E1E554-D59C-4997-A336-E4980EAC24B5}" type="presParOf" srcId="{01AB5CDF-ED2C-40E8-A6A8-8777D5F77B22}" destId="{4434B2D0-9840-4012-ACA1-489EFB1EE754}" srcOrd="1" destOrd="0" presId="urn:microsoft.com/office/officeart/2005/8/layout/pList2#1"/>
    <dgm:cxn modelId="{2341F3E4-B6D3-4353-B2F4-F6B4BB173F81}" type="presParOf" srcId="{01AB5CDF-ED2C-40E8-A6A8-8777D5F77B22}" destId="{F19E814B-DEAC-4F5F-8C98-37F950CF9756}" srcOrd="2" destOrd="0" presId="urn:microsoft.com/office/officeart/2005/8/layout/pList2#1"/>
    <dgm:cxn modelId="{19B33B0C-2BA4-42CC-9230-63B6A8088A74}" type="presParOf" srcId="{A4778F64-DC03-45E4-9611-FA4B668076CF}" destId="{86A84307-D05D-4583-87EA-987B2AA13808}" srcOrd="3" destOrd="0" presId="urn:microsoft.com/office/officeart/2005/8/layout/pList2#1"/>
    <dgm:cxn modelId="{0D2C5563-E155-4CB6-A58E-5D0563C53EA6}" type="presParOf" srcId="{A4778F64-DC03-45E4-9611-FA4B668076CF}" destId="{9F2AE383-4A41-4EBD-AF61-0DAD269A5657}" srcOrd="4" destOrd="0" presId="urn:microsoft.com/office/officeart/2005/8/layout/pList2#1"/>
    <dgm:cxn modelId="{2602FB10-333C-47A6-B4FB-CC9A5B6A712A}" type="presParOf" srcId="{9F2AE383-4A41-4EBD-AF61-0DAD269A5657}" destId="{469F0E7A-A3C6-48F1-AF38-A59F5FCF628D}" srcOrd="0" destOrd="0" presId="urn:microsoft.com/office/officeart/2005/8/layout/pList2#1"/>
    <dgm:cxn modelId="{6F627B2F-B1DC-4CC1-95B7-0863C0D9AF4E}" type="presParOf" srcId="{9F2AE383-4A41-4EBD-AF61-0DAD269A5657}" destId="{207E2BED-7120-454A-B7C9-167A0F5E220A}" srcOrd="1" destOrd="0" presId="urn:microsoft.com/office/officeart/2005/8/layout/pList2#1"/>
    <dgm:cxn modelId="{4E39EE7D-49DC-4592-BF13-2A8AC98D5FD0}" type="presParOf" srcId="{9F2AE383-4A41-4EBD-AF61-0DAD269A5657}" destId="{F2C1A70D-8665-4035-8DA1-4BF1F61F3E5C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8115216-0854-499E-93F6-A17CF74FAC3B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8043E355-BF46-4E32-A949-CA2487F2F058}">
      <dgm:prSet/>
      <dgm:spPr/>
      <dgm:t>
        <a:bodyPr/>
        <a:lstStyle/>
        <a:p>
          <a:pPr rtl="0"/>
          <a:r>
            <a:rPr lang="tr-TR" b="1" dirty="0" smtClean="0">
              <a:solidFill>
                <a:schemeClr val="tx1"/>
              </a:solidFill>
            </a:rPr>
            <a:t>Aşırı yeme</a:t>
          </a:r>
          <a:endParaRPr lang="tr-TR" b="1" dirty="0">
            <a:solidFill>
              <a:schemeClr val="tx1"/>
            </a:solidFill>
          </a:endParaRPr>
        </a:p>
      </dgm:t>
    </dgm:pt>
    <dgm:pt modelId="{1516D38C-DFC0-4BC5-BC69-0D7AACC76513}" type="sibTrans" cxnId="{B5902138-E293-464C-8E58-C90EA795FD55}">
      <dgm:prSet/>
      <dgm:spPr/>
      <dgm:t>
        <a:bodyPr/>
        <a:lstStyle/>
        <a:p>
          <a:endParaRPr lang="tr-TR"/>
        </a:p>
      </dgm:t>
    </dgm:pt>
    <dgm:pt modelId="{D08AB32E-9110-439B-8778-D2700BB2B834}" type="parTrans" cxnId="{B5902138-E293-464C-8E58-C90EA795FD55}">
      <dgm:prSet/>
      <dgm:spPr/>
      <dgm:t>
        <a:bodyPr/>
        <a:lstStyle/>
        <a:p>
          <a:endParaRPr lang="tr-TR"/>
        </a:p>
      </dgm:t>
    </dgm:pt>
    <dgm:pt modelId="{8630C0F1-4850-40BC-A35E-452A7EDF3CED}">
      <dgm:prSet/>
      <dgm:spPr/>
      <dgm:t>
        <a:bodyPr/>
        <a:lstStyle/>
        <a:p>
          <a:pPr rtl="0"/>
          <a:r>
            <a:rPr lang="tr-TR" b="1" dirty="0" smtClean="0">
              <a:solidFill>
                <a:schemeClr val="tx1"/>
              </a:solidFill>
            </a:rPr>
            <a:t>Doyma hissinin olmaması</a:t>
          </a:r>
          <a:endParaRPr lang="tr-TR" b="1" dirty="0">
            <a:solidFill>
              <a:schemeClr val="tx1"/>
            </a:solidFill>
          </a:endParaRPr>
        </a:p>
      </dgm:t>
    </dgm:pt>
    <dgm:pt modelId="{B1ED18D7-427E-4C19-84F4-518E8CCD2A8C}" type="parTrans" cxnId="{56356B3F-F962-46EA-BC6E-1329FB800A1C}">
      <dgm:prSet/>
      <dgm:spPr/>
      <dgm:t>
        <a:bodyPr/>
        <a:lstStyle/>
        <a:p>
          <a:endParaRPr lang="tr-TR"/>
        </a:p>
      </dgm:t>
    </dgm:pt>
    <dgm:pt modelId="{ED27CC6E-EEB4-4B46-B1E2-CF6D4CFD0913}" type="sibTrans" cxnId="{56356B3F-F962-46EA-BC6E-1329FB800A1C}">
      <dgm:prSet/>
      <dgm:spPr/>
      <dgm:t>
        <a:bodyPr/>
        <a:lstStyle/>
        <a:p>
          <a:endParaRPr lang="tr-TR"/>
        </a:p>
      </dgm:t>
    </dgm:pt>
    <dgm:pt modelId="{93DE7977-0980-45A7-85C7-EB1645BB955D}">
      <dgm:prSet/>
      <dgm:spPr/>
      <dgm:t>
        <a:bodyPr/>
        <a:lstStyle/>
        <a:p>
          <a:pPr rtl="0"/>
          <a:r>
            <a:rPr lang="tr-TR" b="1" dirty="0" smtClean="0">
              <a:solidFill>
                <a:schemeClr val="tx1"/>
              </a:solidFill>
            </a:rPr>
            <a:t>Düzensiz beslenme</a:t>
          </a:r>
          <a:endParaRPr lang="tr-TR" b="1" dirty="0">
            <a:solidFill>
              <a:schemeClr val="tx1"/>
            </a:solidFill>
          </a:endParaRPr>
        </a:p>
      </dgm:t>
    </dgm:pt>
    <dgm:pt modelId="{BE20CEC9-FA27-4514-918A-CB6A15C7C588}" type="parTrans" cxnId="{59047C4B-ADCD-433B-91C1-D1C22C73FDBF}">
      <dgm:prSet/>
      <dgm:spPr/>
      <dgm:t>
        <a:bodyPr/>
        <a:lstStyle/>
        <a:p>
          <a:endParaRPr lang="tr-TR"/>
        </a:p>
      </dgm:t>
    </dgm:pt>
    <dgm:pt modelId="{A8CF3F86-BBC8-419B-AFCC-62A4A7E86361}" type="sibTrans" cxnId="{59047C4B-ADCD-433B-91C1-D1C22C73FDBF}">
      <dgm:prSet/>
      <dgm:spPr/>
      <dgm:t>
        <a:bodyPr/>
        <a:lstStyle/>
        <a:p>
          <a:endParaRPr lang="tr-TR"/>
        </a:p>
      </dgm:t>
    </dgm:pt>
    <dgm:pt modelId="{48D83612-36BE-44FE-8D96-617B2ABA6070}">
      <dgm:prSet/>
      <dgm:spPr/>
      <dgm:t>
        <a:bodyPr/>
        <a:lstStyle/>
        <a:p>
          <a:pPr rtl="0"/>
          <a:r>
            <a:rPr lang="tr-TR" b="1" dirty="0" smtClean="0">
              <a:solidFill>
                <a:schemeClr val="tx1"/>
              </a:solidFill>
            </a:rPr>
            <a:t>Tatlı, çikolata ve şekerli içecek tüketmek</a:t>
          </a:r>
          <a:endParaRPr lang="tr-TR" b="1" dirty="0">
            <a:solidFill>
              <a:schemeClr val="tx1"/>
            </a:solidFill>
          </a:endParaRPr>
        </a:p>
      </dgm:t>
    </dgm:pt>
    <dgm:pt modelId="{668C3C6D-7B8B-4568-8D65-59C9F97D34BC}" type="parTrans" cxnId="{06DD4A85-645C-4DA0-A50F-D0BBD773BE28}">
      <dgm:prSet/>
      <dgm:spPr/>
      <dgm:t>
        <a:bodyPr/>
        <a:lstStyle/>
        <a:p>
          <a:endParaRPr lang="tr-TR"/>
        </a:p>
      </dgm:t>
    </dgm:pt>
    <dgm:pt modelId="{55D94E8E-A9F4-4AE2-9AAC-162D909DC318}" type="sibTrans" cxnId="{06DD4A85-645C-4DA0-A50F-D0BBD773BE28}">
      <dgm:prSet/>
      <dgm:spPr/>
      <dgm:t>
        <a:bodyPr/>
        <a:lstStyle/>
        <a:p>
          <a:endParaRPr lang="tr-TR"/>
        </a:p>
      </dgm:t>
    </dgm:pt>
    <dgm:pt modelId="{9E2C3DCC-9C71-4C3C-BB04-5577762DE642}" type="pres">
      <dgm:prSet presAssocID="{C8115216-0854-499E-93F6-A17CF74FAC3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3BE87E36-F6CF-4AB2-AE75-969BCB0D86E2}" type="pres">
      <dgm:prSet presAssocID="{8043E355-BF46-4E32-A949-CA2487F2F058}" presName="node" presStyleLbl="node1" presStyleIdx="0" presStyleCnt="4" custLinFactNeighborX="-27869" custLinFactNeighborY="-1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E66FCF6-0971-433F-B6C1-C47F03B170D1}" type="pres">
      <dgm:prSet presAssocID="{1516D38C-DFC0-4BC5-BC69-0D7AACC76513}" presName="sibTrans" presStyleCnt="0"/>
      <dgm:spPr/>
    </dgm:pt>
    <dgm:pt modelId="{E0C2E1FD-8C1C-456D-86B0-669FDDB5C86C}" type="pres">
      <dgm:prSet presAssocID="{8630C0F1-4850-40BC-A35E-452A7EDF3CED}" presName="node" presStyleLbl="node1" presStyleIdx="1" presStyleCnt="4" custLinFactNeighborX="27469" custLinFactNeighborY="-1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74CFB99-F39A-4AD1-A54F-0B26E9233C4A}" type="pres">
      <dgm:prSet presAssocID="{ED27CC6E-EEB4-4B46-B1E2-CF6D4CFD0913}" presName="sibTrans" presStyleCnt="0"/>
      <dgm:spPr/>
    </dgm:pt>
    <dgm:pt modelId="{5AE78A0F-CB5C-4AB0-B136-56519B54C769}" type="pres">
      <dgm:prSet presAssocID="{93DE7977-0980-45A7-85C7-EB1645BB955D}" presName="node" presStyleLbl="node1" presStyleIdx="2" presStyleCnt="4" custLinFactNeighborX="-28241" custLinFactNeighborY="134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6C2D1B3-BFBB-4A70-99A3-FFA3B0D0B1DD}" type="pres">
      <dgm:prSet presAssocID="{A8CF3F86-BBC8-419B-AFCC-62A4A7E86361}" presName="sibTrans" presStyleCnt="0"/>
      <dgm:spPr/>
    </dgm:pt>
    <dgm:pt modelId="{71A48007-6985-4A55-97BB-C93512DCB233}" type="pres">
      <dgm:prSet presAssocID="{48D83612-36BE-44FE-8D96-617B2ABA6070}" presName="node" presStyleLbl="node1" presStyleIdx="3" presStyleCnt="4" custLinFactNeighborX="28218" custLinFactNeighborY="-65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06DD4A85-645C-4DA0-A50F-D0BBD773BE28}" srcId="{C8115216-0854-499E-93F6-A17CF74FAC3B}" destId="{48D83612-36BE-44FE-8D96-617B2ABA6070}" srcOrd="3" destOrd="0" parTransId="{668C3C6D-7B8B-4568-8D65-59C9F97D34BC}" sibTransId="{55D94E8E-A9F4-4AE2-9AAC-162D909DC318}"/>
    <dgm:cxn modelId="{65A71B4B-D1DF-4B8C-AEA0-333B3A0F8DB5}" type="presOf" srcId="{48D83612-36BE-44FE-8D96-617B2ABA6070}" destId="{71A48007-6985-4A55-97BB-C93512DCB233}" srcOrd="0" destOrd="0" presId="urn:microsoft.com/office/officeart/2005/8/layout/default"/>
    <dgm:cxn modelId="{F11B5E29-70D7-4600-A3B2-49A178ECDAA2}" type="presOf" srcId="{8043E355-BF46-4E32-A949-CA2487F2F058}" destId="{3BE87E36-F6CF-4AB2-AE75-969BCB0D86E2}" srcOrd="0" destOrd="0" presId="urn:microsoft.com/office/officeart/2005/8/layout/default"/>
    <dgm:cxn modelId="{6B35515B-D599-4F65-BA0A-91FF080042B1}" type="presOf" srcId="{8630C0F1-4850-40BC-A35E-452A7EDF3CED}" destId="{E0C2E1FD-8C1C-456D-86B0-669FDDB5C86C}" srcOrd="0" destOrd="0" presId="urn:microsoft.com/office/officeart/2005/8/layout/default"/>
    <dgm:cxn modelId="{56356B3F-F962-46EA-BC6E-1329FB800A1C}" srcId="{C8115216-0854-499E-93F6-A17CF74FAC3B}" destId="{8630C0F1-4850-40BC-A35E-452A7EDF3CED}" srcOrd="1" destOrd="0" parTransId="{B1ED18D7-427E-4C19-84F4-518E8CCD2A8C}" sibTransId="{ED27CC6E-EEB4-4B46-B1E2-CF6D4CFD0913}"/>
    <dgm:cxn modelId="{B5902138-E293-464C-8E58-C90EA795FD55}" srcId="{C8115216-0854-499E-93F6-A17CF74FAC3B}" destId="{8043E355-BF46-4E32-A949-CA2487F2F058}" srcOrd="0" destOrd="0" parTransId="{D08AB32E-9110-439B-8778-D2700BB2B834}" sibTransId="{1516D38C-DFC0-4BC5-BC69-0D7AACC76513}"/>
    <dgm:cxn modelId="{928846B8-4AD2-4FEE-B316-102B3B246393}" type="presOf" srcId="{93DE7977-0980-45A7-85C7-EB1645BB955D}" destId="{5AE78A0F-CB5C-4AB0-B136-56519B54C769}" srcOrd="0" destOrd="0" presId="urn:microsoft.com/office/officeart/2005/8/layout/default"/>
    <dgm:cxn modelId="{59047C4B-ADCD-433B-91C1-D1C22C73FDBF}" srcId="{C8115216-0854-499E-93F6-A17CF74FAC3B}" destId="{93DE7977-0980-45A7-85C7-EB1645BB955D}" srcOrd="2" destOrd="0" parTransId="{BE20CEC9-FA27-4514-918A-CB6A15C7C588}" sibTransId="{A8CF3F86-BBC8-419B-AFCC-62A4A7E86361}"/>
    <dgm:cxn modelId="{0A020CDE-3A7F-44DF-94F3-A95F33B38FEC}" type="presOf" srcId="{C8115216-0854-499E-93F6-A17CF74FAC3B}" destId="{9E2C3DCC-9C71-4C3C-BB04-5577762DE642}" srcOrd="0" destOrd="0" presId="urn:microsoft.com/office/officeart/2005/8/layout/default"/>
    <dgm:cxn modelId="{2AE697AA-C3AA-43FE-AE76-CFA14BA2F561}" type="presParOf" srcId="{9E2C3DCC-9C71-4C3C-BB04-5577762DE642}" destId="{3BE87E36-F6CF-4AB2-AE75-969BCB0D86E2}" srcOrd="0" destOrd="0" presId="urn:microsoft.com/office/officeart/2005/8/layout/default"/>
    <dgm:cxn modelId="{2387D883-CAED-4748-B475-67E5BE8DC466}" type="presParOf" srcId="{9E2C3DCC-9C71-4C3C-BB04-5577762DE642}" destId="{9E66FCF6-0971-433F-B6C1-C47F03B170D1}" srcOrd="1" destOrd="0" presId="urn:microsoft.com/office/officeart/2005/8/layout/default"/>
    <dgm:cxn modelId="{7782DE1C-9D8E-4D9A-9C93-EE115677E4BD}" type="presParOf" srcId="{9E2C3DCC-9C71-4C3C-BB04-5577762DE642}" destId="{E0C2E1FD-8C1C-456D-86B0-669FDDB5C86C}" srcOrd="2" destOrd="0" presId="urn:microsoft.com/office/officeart/2005/8/layout/default"/>
    <dgm:cxn modelId="{43B94CCF-415A-4A01-9528-196C0F747B06}" type="presParOf" srcId="{9E2C3DCC-9C71-4C3C-BB04-5577762DE642}" destId="{174CFB99-F39A-4AD1-A54F-0B26E9233C4A}" srcOrd="3" destOrd="0" presId="urn:microsoft.com/office/officeart/2005/8/layout/default"/>
    <dgm:cxn modelId="{1E0BC525-45C1-440C-BD88-F6D0A96808AF}" type="presParOf" srcId="{9E2C3DCC-9C71-4C3C-BB04-5577762DE642}" destId="{5AE78A0F-CB5C-4AB0-B136-56519B54C769}" srcOrd="4" destOrd="0" presId="urn:microsoft.com/office/officeart/2005/8/layout/default"/>
    <dgm:cxn modelId="{64FB0B00-397B-4217-8307-A6058049C208}" type="presParOf" srcId="{9E2C3DCC-9C71-4C3C-BB04-5577762DE642}" destId="{26C2D1B3-BFBB-4A70-99A3-FFA3B0D0B1DD}" srcOrd="5" destOrd="0" presId="urn:microsoft.com/office/officeart/2005/8/layout/default"/>
    <dgm:cxn modelId="{3980ED0C-C663-4B4D-BF2F-AD335397A2DF}" type="presParOf" srcId="{9E2C3DCC-9C71-4C3C-BB04-5577762DE642}" destId="{71A48007-6985-4A55-97BB-C93512DCB23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5F83435-053A-42BA-A2F1-7F5A9054DD3C}" type="doc">
      <dgm:prSet loTypeId="urn:microsoft.com/office/officeart/2005/8/layout/arrow3" loCatId="relationship" qsTypeId="urn:microsoft.com/office/officeart/2005/8/quickstyle/3d5" qsCatId="3D" csTypeId="urn:microsoft.com/office/officeart/2005/8/colors/accent2_2" csCatId="accent2" phldr="1"/>
      <dgm:spPr/>
      <dgm:t>
        <a:bodyPr/>
        <a:lstStyle/>
        <a:p>
          <a:endParaRPr lang="tr-TR"/>
        </a:p>
      </dgm:t>
    </dgm:pt>
    <dgm:pt modelId="{B439F1C9-A09E-4630-A1E0-7580075E30FF}">
      <dgm:prSet phldrT="[Metin]" custT="1"/>
      <dgm:spPr/>
      <dgm:t>
        <a:bodyPr/>
        <a:lstStyle/>
        <a:p>
          <a:r>
            <a:rPr lang="tr-TR" sz="2800" b="1" dirty="0" smtClean="0">
              <a:solidFill>
                <a:schemeClr val="accent4">
                  <a:lumMod val="75000"/>
                </a:schemeClr>
              </a:solidFill>
            </a:rPr>
            <a:t>ALINAN ENERJİ</a:t>
          </a:r>
          <a:endParaRPr lang="tr-TR" sz="2800" b="1" dirty="0">
            <a:solidFill>
              <a:schemeClr val="accent4">
                <a:lumMod val="75000"/>
              </a:schemeClr>
            </a:solidFill>
          </a:endParaRPr>
        </a:p>
      </dgm:t>
    </dgm:pt>
    <dgm:pt modelId="{103D3F62-25BB-4CFD-BF5C-1645E748FF2C}" type="parTrans" cxnId="{80EE80D0-50C6-4130-AB9A-54F36145F93C}">
      <dgm:prSet/>
      <dgm:spPr/>
      <dgm:t>
        <a:bodyPr/>
        <a:lstStyle/>
        <a:p>
          <a:endParaRPr lang="tr-TR"/>
        </a:p>
      </dgm:t>
    </dgm:pt>
    <dgm:pt modelId="{47D27046-8FA7-4B5E-8617-90AD060A8124}" type="sibTrans" cxnId="{80EE80D0-50C6-4130-AB9A-54F36145F93C}">
      <dgm:prSet/>
      <dgm:spPr/>
      <dgm:t>
        <a:bodyPr/>
        <a:lstStyle/>
        <a:p>
          <a:endParaRPr lang="tr-TR"/>
        </a:p>
      </dgm:t>
    </dgm:pt>
    <dgm:pt modelId="{62A4456F-31F7-4BA1-B27A-9E5F4BB4389E}">
      <dgm:prSet phldrT="[Metin]" custT="1"/>
      <dgm:spPr/>
      <dgm:t>
        <a:bodyPr/>
        <a:lstStyle/>
        <a:p>
          <a:r>
            <a:rPr lang="tr-TR" sz="2800" b="1" dirty="0" smtClean="0">
              <a:solidFill>
                <a:schemeClr val="accent4">
                  <a:lumMod val="75000"/>
                </a:schemeClr>
              </a:solidFill>
            </a:rPr>
            <a:t>HARCANAN ENERJİ</a:t>
          </a:r>
        </a:p>
        <a:p>
          <a:endParaRPr lang="tr-TR" sz="3000" dirty="0"/>
        </a:p>
      </dgm:t>
    </dgm:pt>
    <dgm:pt modelId="{98471FF2-0ACE-48C0-B6F5-A40F9B9D64F1}" type="parTrans" cxnId="{E6902127-41A3-4F99-8E45-E8326AF84E68}">
      <dgm:prSet/>
      <dgm:spPr/>
      <dgm:t>
        <a:bodyPr/>
        <a:lstStyle/>
        <a:p>
          <a:endParaRPr lang="tr-TR"/>
        </a:p>
      </dgm:t>
    </dgm:pt>
    <dgm:pt modelId="{64D414D1-9C99-4784-A79E-59ECCB072D68}" type="sibTrans" cxnId="{E6902127-41A3-4F99-8E45-E8326AF84E68}">
      <dgm:prSet/>
      <dgm:spPr/>
      <dgm:t>
        <a:bodyPr/>
        <a:lstStyle/>
        <a:p>
          <a:endParaRPr lang="tr-TR"/>
        </a:p>
      </dgm:t>
    </dgm:pt>
    <dgm:pt modelId="{616A2DE0-5906-4A52-9DC7-ED5DB72E0D76}" type="pres">
      <dgm:prSet presAssocID="{E5F83435-053A-42BA-A2F1-7F5A9054DD3C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84BD02C8-D089-4261-B321-4027E627A7ED}" type="pres">
      <dgm:prSet presAssocID="{E5F83435-053A-42BA-A2F1-7F5A9054DD3C}" presName="divider" presStyleLbl="fgShp" presStyleIdx="0" presStyleCnt="1"/>
      <dgm:spPr>
        <a:solidFill>
          <a:srgbClr val="E4E830"/>
        </a:solidFill>
      </dgm:spPr>
      <dgm:t>
        <a:bodyPr/>
        <a:lstStyle/>
        <a:p>
          <a:endParaRPr lang="tr-TR"/>
        </a:p>
      </dgm:t>
    </dgm:pt>
    <dgm:pt modelId="{BBE0E4F5-F1E2-4334-9CFF-CD5FD5241FDC}" type="pres">
      <dgm:prSet presAssocID="{B439F1C9-A09E-4630-A1E0-7580075E30FF}" presName="downArrow" presStyleLbl="node1" presStyleIdx="0" presStyleCnt="2"/>
      <dgm:spPr>
        <a:solidFill>
          <a:srgbClr val="FFCC00"/>
        </a:solidFill>
      </dgm:spPr>
      <dgm:t>
        <a:bodyPr/>
        <a:lstStyle/>
        <a:p>
          <a:endParaRPr lang="tr-TR"/>
        </a:p>
      </dgm:t>
    </dgm:pt>
    <dgm:pt modelId="{C71DC7C9-D8F7-4A0B-BAA0-BA1D9B25FF27}" type="pres">
      <dgm:prSet presAssocID="{B439F1C9-A09E-4630-A1E0-7580075E30FF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895AB8F-AAAB-4CEB-B8A4-0475C0B46BBE}" type="pres">
      <dgm:prSet presAssocID="{62A4456F-31F7-4BA1-B27A-9E5F4BB4389E}" presName="upArrow" presStyleLbl="node1" presStyleIdx="1" presStyleCnt="2"/>
      <dgm:spPr>
        <a:solidFill>
          <a:srgbClr val="FFCC00"/>
        </a:solidFill>
      </dgm:spPr>
      <dgm:t>
        <a:bodyPr/>
        <a:lstStyle/>
        <a:p>
          <a:endParaRPr lang="tr-TR"/>
        </a:p>
      </dgm:t>
    </dgm:pt>
    <dgm:pt modelId="{B1CE779F-BDF0-4E63-9F12-3DED5079A768}" type="pres">
      <dgm:prSet presAssocID="{62A4456F-31F7-4BA1-B27A-9E5F4BB4389E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80EE80D0-50C6-4130-AB9A-54F36145F93C}" srcId="{E5F83435-053A-42BA-A2F1-7F5A9054DD3C}" destId="{B439F1C9-A09E-4630-A1E0-7580075E30FF}" srcOrd="0" destOrd="0" parTransId="{103D3F62-25BB-4CFD-BF5C-1645E748FF2C}" sibTransId="{47D27046-8FA7-4B5E-8617-90AD060A8124}"/>
    <dgm:cxn modelId="{E6902127-41A3-4F99-8E45-E8326AF84E68}" srcId="{E5F83435-053A-42BA-A2F1-7F5A9054DD3C}" destId="{62A4456F-31F7-4BA1-B27A-9E5F4BB4389E}" srcOrd="1" destOrd="0" parTransId="{98471FF2-0ACE-48C0-B6F5-A40F9B9D64F1}" sibTransId="{64D414D1-9C99-4784-A79E-59ECCB072D68}"/>
    <dgm:cxn modelId="{6D1B54E1-9D17-4839-92FA-0543F7C2885A}" type="presOf" srcId="{E5F83435-053A-42BA-A2F1-7F5A9054DD3C}" destId="{616A2DE0-5906-4A52-9DC7-ED5DB72E0D76}" srcOrd="0" destOrd="0" presId="urn:microsoft.com/office/officeart/2005/8/layout/arrow3"/>
    <dgm:cxn modelId="{CB2B65CE-40F5-4F70-9C26-A68D08FCD19A}" type="presOf" srcId="{62A4456F-31F7-4BA1-B27A-9E5F4BB4389E}" destId="{B1CE779F-BDF0-4E63-9F12-3DED5079A768}" srcOrd="0" destOrd="0" presId="urn:microsoft.com/office/officeart/2005/8/layout/arrow3"/>
    <dgm:cxn modelId="{45E40300-1490-48D9-B721-9D190D678D47}" type="presOf" srcId="{B439F1C9-A09E-4630-A1E0-7580075E30FF}" destId="{C71DC7C9-D8F7-4A0B-BAA0-BA1D9B25FF27}" srcOrd="0" destOrd="0" presId="urn:microsoft.com/office/officeart/2005/8/layout/arrow3"/>
    <dgm:cxn modelId="{6D2E6400-FB8E-4A01-A0A6-4B8C366FDB96}" type="presParOf" srcId="{616A2DE0-5906-4A52-9DC7-ED5DB72E0D76}" destId="{84BD02C8-D089-4261-B321-4027E627A7ED}" srcOrd="0" destOrd="0" presId="urn:microsoft.com/office/officeart/2005/8/layout/arrow3"/>
    <dgm:cxn modelId="{EA603EE0-BFDA-4C84-B32B-BC2BF5FE8B07}" type="presParOf" srcId="{616A2DE0-5906-4A52-9DC7-ED5DB72E0D76}" destId="{BBE0E4F5-F1E2-4334-9CFF-CD5FD5241FDC}" srcOrd="1" destOrd="0" presId="urn:microsoft.com/office/officeart/2005/8/layout/arrow3"/>
    <dgm:cxn modelId="{E4679FB0-9BCA-4249-917C-C31987D58271}" type="presParOf" srcId="{616A2DE0-5906-4A52-9DC7-ED5DB72E0D76}" destId="{C71DC7C9-D8F7-4A0B-BAA0-BA1D9B25FF27}" srcOrd="2" destOrd="0" presId="urn:microsoft.com/office/officeart/2005/8/layout/arrow3"/>
    <dgm:cxn modelId="{9DF3EED6-A7C7-4FA5-B023-F6FD93BD5273}" type="presParOf" srcId="{616A2DE0-5906-4A52-9DC7-ED5DB72E0D76}" destId="{8895AB8F-AAAB-4CEB-B8A4-0475C0B46BBE}" srcOrd="3" destOrd="0" presId="urn:microsoft.com/office/officeart/2005/8/layout/arrow3"/>
    <dgm:cxn modelId="{97EDB6D2-E9B7-49FE-8781-34791B4AAC18}" type="presParOf" srcId="{616A2DE0-5906-4A52-9DC7-ED5DB72E0D76}" destId="{B1CE779F-BDF0-4E63-9F12-3DED5079A768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r">
              <a:defRPr sz="1200"/>
            </a:lvl1pPr>
          </a:lstStyle>
          <a:p>
            <a:fld id="{9BFBEF41-6200-4AEB-ADFD-620B796CDD8F}" type="datetimeFigureOut">
              <a:rPr lang="tr-TR" smtClean="0"/>
              <a:t>04.04.2018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r">
              <a:defRPr sz="1200"/>
            </a:lvl1pPr>
          </a:lstStyle>
          <a:p>
            <a:fld id="{32DF1638-70E4-4BEE-B831-4DCFF3D1173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47815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r">
              <a:defRPr sz="1200"/>
            </a:lvl1pPr>
          </a:lstStyle>
          <a:p>
            <a:fld id="{DE00B954-A934-48C4-9590-522A190AB518}" type="datetimeFigureOut">
              <a:rPr lang="tr-TR" smtClean="0"/>
              <a:pPr/>
              <a:t>04.04.2018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4" rIns="91429" bIns="45714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29" tIns="45714" rIns="91429" bIns="45714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r">
              <a:defRPr sz="1200"/>
            </a:lvl1pPr>
          </a:lstStyle>
          <a:p>
            <a:fld id="{60CDA1A9-ED83-4C1A-A4E6-195627A37C5E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68476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CDA1A9-ED83-4C1A-A4E6-195627A37C5E}" type="slidenum">
              <a:rPr lang="tr-TR" smtClean="0"/>
              <a:pPr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986689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2 Not Yer Tutucusu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smtClean="0"/>
          </a:p>
        </p:txBody>
      </p:sp>
      <p:sp>
        <p:nvSpPr>
          <p:cNvPr id="50180" name="3 Slayt Numarası Yer Tutucusu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4852" indent="-28263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0541" indent="-226108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82758" indent="-226108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34974" indent="-226108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487191" indent="-2261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39407" indent="-2261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391624" indent="-2261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43840" indent="-2261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fld id="{22AD9AF8-31E3-49FA-9CEC-0A39181B2795}" type="slidenum">
              <a:rPr lang="tr-TR"/>
              <a:pPr eaLnBrk="1" hangingPunct="1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55408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2 Not Yer Tutucusu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CF2CE03-8E2C-45D4-99CC-0F415E3475E4}" type="slidenum">
              <a:rPr lang="tr-TR" smtClean="0"/>
              <a:pPr>
                <a:defRPr/>
              </a:pPr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6088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tr-TR" altLang="tr-TR" dirty="0">
                <a:latin typeface="Comic Sans MS" pitchFamily="66" charset="0"/>
              </a:rPr>
              <a:t>Yaş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dirty="0">
                <a:latin typeface="Comic Sans MS" pitchFamily="66" charset="0"/>
              </a:rPr>
              <a:t>Cinsiyet 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dirty="0">
                <a:latin typeface="Comic Sans MS" pitchFamily="66" charset="0"/>
              </a:rPr>
              <a:t>Medeni durum 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dirty="0">
                <a:latin typeface="Comic Sans MS" pitchFamily="66" charset="0"/>
              </a:rPr>
              <a:t>Doğum sayısı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dirty="0" err="1">
                <a:latin typeface="Comic Sans MS" pitchFamily="66" charset="0"/>
              </a:rPr>
              <a:t>Sosyo</a:t>
            </a:r>
            <a:r>
              <a:rPr lang="tr-TR" altLang="tr-TR" dirty="0">
                <a:latin typeface="Comic Sans MS" pitchFamily="66" charset="0"/>
              </a:rPr>
              <a:t>–kültürel etmenler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dirty="0">
                <a:latin typeface="Comic Sans MS" pitchFamily="66" charset="0"/>
              </a:rPr>
              <a:t>Eğitim düzeyi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dirty="0">
                <a:latin typeface="Comic Sans MS" pitchFamily="66" charset="0"/>
              </a:rPr>
              <a:t>Gelir durumu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dirty="0" err="1">
                <a:latin typeface="Comic Sans MS" pitchFamily="66" charset="0"/>
              </a:rPr>
              <a:t>Hormonal</a:t>
            </a:r>
            <a:r>
              <a:rPr lang="tr-TR" altLang="tr-TR" dirty="0">
                <a:latin typeface="Comic Sans MS" pitchFamily="66" charset="0"/>
              </a:rPr>
              <a:t> ve </a:t>
            </a:r>
            <a:r>
              <a:rPr lang="tr-TR" altLang="tr-TR" dirty="0" err="1">
                <a:latin typeface="Comic Sans MS" pitchFamily="66" charset="0"/>
              </a:rPr>
              <a:t>metabolik</a:t>
            </a:r>
            <a:r>
              <a:rPr lang="tr-TR" altLang="tr-TR" dirty="0">
                <a:latin typeface="Comic Sans MS" pitchFamily="66" charset="0"/>
              </a:rPr>
              <a:t> etmenler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dirty="0">
                <a:solidFill>
                  <a:srgbClr val="FF0000"/>
                </a:solidFill>
                <a:latin typeface="Comic Sans MS" pitchFamily="66" charset="0"/>
              </a:rPr>
              <a:t>Genetik etmenler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dirty="0">
                <a:latin typeface="Comic Sans MS" pitchFamily="66" charset="0"/>
              </a:rPr>
              <a:t>Psikolojik problemler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dirty="0">
                <a:solidFill>
                  <a:srgbClr val="FF0000"/>
                </a:solidFill>
                <a:latin typeface="Comic Sans MS" pitchFamily="66" charset="0"/>
              </a:rPr>
              <a:t>Yetersiz fiziksel aktivite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dirty="0">
                <a:solidFill>
                  <a:srgbClr val="FF0000"/>
                </a:solidFill>
                <a:latin typeface="Comic Sans MS" pitchFamily="66" charset="0"/>
              </a:rPr>
              <a:t>Aşırı ve yanlış beslenme alışkanlıkları,</a:t>
            </a:r>
            <a:r>
              <a:rPr lang="tr-TR" altLang="tr-TR" dirty="0">
                <a:latin typeface="Comic Sans MS" pitchFamily="66" charset="0"/>
              </a:rPr>
              <a:t>Sık aralıklarla çok düşük enerjili diyetler uygulama,Sigara-alkol kullanma durumu,Kullanılan bazı ilaçlar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99EC9-3942-406D-B0D9-D89D50BCA0F3}" type="slidenum">
              <a:rPr lang="tr-TR" smtClean="0"/>
              <a:pPr/>
              <a:t>37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60107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ayt Numarası Yer Tutucus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3768AF70-D964-4D5B-8023-CE3FFE68E8B3}" type="slidenum">
              <a:t>41</a:t>
            </a:fld>
            <a:endParaRPr lang="tr-TR"/>
          </a:p>
        </p:txBody>
      </p:sp>
      <p:sp>
        <p:nvSpPr>
          <p:cNvPr id="2" name="Slayt Görüntüsü Yer Tutucus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-125413" y="866775"/>
            <a:ext cx="7600951" cy="42751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 Yer Tutucusu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74347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12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2795" algn="l"/>
                <a:tab pos="887161" algn="l"/>
                <a:tab pos="1331526" algn="l"/>
                <a:tab pos="1775892" algn="l"/>
                <a:tab pos="2220257" algn="l"/>
                <a:tab pos="2664624" algn="l"/>
                <a:tab pos="3108989" algn="l"/>
                <a:tab pos="3553355" algn="l"/>
                <a:tab pos="3997720" algn="l"/>
                <a:tab pos="4442086" algn="l"/>
                <a:tab pos="4886451" algn="l"/>
                <a:tab pos="5330817" algn="l"/>
                <a:tab pos="5775182" algn="l"/>
                <a:tab pos="6219548" algn="l"/>
                <a:tab pos="6663913" algn="l"/>
                <a:tab pos="7108279" algn="l"/>
                <a:tab pos="7552644" algn="l"/>
                <a:tab pos="7997010" algn="l"/>
                <a:tab pos="8441375" algn="l"/>
                <a:tab pos="8885741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2795" algn="l"/>
                <a:tab pos="887161" algn="l"/>
                <a:tab pos="1331526" algn="l"/>
                <a:tab pos="1775892" algn="l"/>
                <a:tab pos="2220257" algn="l"/>
                <a:tab pos="2664624" algn="l"/>
                <a:tab pos="3108989" algn="l"/>
                <a:tab pos="3553355" algn="l"/>
                <a:tab pos="3997720" algn="l"/>
                <a:tab pos="4442086" algn="l"/>
                <a:tab pos="4886451" algn="l"/>
                <a:tab pos="5330817" algn="l"/>
                <a:tab pos="5775182" algn="l"/>
                <a:tab pos="6219548" algn="l"/>
                <a:tab pos="6663913" algn="l"/>
                <a:tab pos="7108279" algn="l"/>
                <a:tab pos="7552644" algn="l"/>
                <a:tab pos="7997010" algn="l"/>
                <a:tab pos="8441375" algn="l"/>
                <a:tab pos="8885741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2795" algn="l"/>
                <a:tab pos="887161" algn="l"/>
                <a:tab pos="1331526" algn="l"/>
                <a:tab pos="1775892" algn="l"/>
                <a:tab pos="2220257" algn="l"/>
                <a:tab pos="2664624" algn="l"/>
                <a:tab pos="3108989" algn="l"/>
                <a:tab pos="3553355" algn="l"/>
                <a:tab pos="3997720" algn="l"/>
                <a:tab pos="4442086" algn="l"/>
                <a:tab pos="4886451" algn="l"/>
                <a:tab pos="5330817" algn="l"/>
                <a:tab pos="5775182" algn="l"/>
                <a:tab pos="6219548" algn="l"/>
                <a:tab pos="6663913" algn="l"/>
                <a:tab pos="7108279" algn="l"/>
                <a:tab pos="7552644" algn="l"/>
                <a:tab pos="7997010" algn="l"/>
                <a:tab pos="8441375" algn="l"/>
                <a:tab pos="8885741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2795" algn="l"/>
                <a:tab pos="887161" algn="l"/>
                <a:tab pos="1331526" algn="l"/>
                <a:tab pos="1775892" algn="l"/>
                <a:tab pos="2220257" algn="l"/>
                <a:tab pos="2664624" algn="l"/>
                <a:tab pos="3108989" algn="l"/>
                <a:tab pos="3553355" algn="l"/>
                <a:tab pos="3997720" algn="l"/>
                <a:tab pos="4442086" algn="l"/>
                <a:tab pos="4886451" algn="l"/>
                <a:tab pos="5330817" algn="l"/>
                <a:tab pos="5775182" algn="l"/>
                <a:tab pos="6219548" algn="l"/>
                <a:tab pos="6663913" algn="l"/>
                <a:tab pos="7108279" algn="l"/>
                <a:tab pos="7552644" algn="l"/>
                <a:tab pos="7997010" algn="l"/>
                <a:tab pos="8441375" algn="l"/>
                <a:tab pos="8885741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2795" algn="l"/>
                <a:tab pos="887161" algn="l"/>
                <a:tab pos="1331526" algn="l"/>
                <a:tab pos="1775892" algn="l"/>
                <a:tab pos="2220257" algn="l"/>
                <a:tab pos="2664624" algn="l"/>
                <a:tab pos="3108989" algn="l"/>
                <a:tab pos="3553355" algn="l"/>
                <a:tab pos="3997720" algn="l"/>
                <a:tab pos="4442086" algn="l"/>
                <a:tab pos="4886451" algn="l"/>
                <a:tab pos="5330817" algn="l"/>
                <a:tab pos="5775182" algn="l"/>
                <a:tab pos="6219548" algn="l"/>
                <a:tab pos="6663913" algn="l"/>
                <a:tab pos="7108279" algn="l"/>
                <a:tab pos="7552644" algn="l"/>
                <a:tab pos="7997010" algn="l"/>
                <a:tab pos="8441375" algn="l"/>
                <a:tab pos="8885741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487191" indent="-226108" defTabSz="444366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795" algn="l"/>
                <a:tab pos="887161" algn="l"/>
                <a:tab pos="1331526" algn="l"/>
                <a:tab pos="1775892" algn="l"/>
                <a:tab pos="2220257" algn="l"/>
                <a:tab pos="2664624" algn="l"/>
                <a:tab pos="3108989" algn="l"/>
                <a:tab pos="3553355" algn="l"/>
                <a:tab pos="3997720" algn="l"/>
                <a:tab pos="4442086" algn="l"/>
                <a:tab pos="4886451" algn="l"/>
                <a:tab pos="5330817" algn="l"/>
                <a:tab pos="5775182" algn="l"/>
                <a:tab pos="6219548" algn="l"/>
                <a:tab pos="6663913" algn="l"/>
                <a:tab pos="7108279" algn="l"/>
                <a:tab pos="7552644" algn="l"/>
                <a:tab pos="7997010" algn="l"/>
                <a:tab pos="8441375" algn="l"/>
                <a:tab pos="8885741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39407" indent="-226108" defTabSz="444366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795" algn="l"/>
                <a:tab pos="887161" algn="l"/>
                <a:tab pos="1331526" algn="l"/>
                <a:tab pos="1775892" algn="l"/>
                <a:tab pos="2220257" algn="l"/>
                <a:tab pos="2664624" algn="l"/>
                <a:tab pos="3108989" algn="l"/>
                <a:tab pos="3553355" algn="l"/>
                <a:tab pos="3997720" algn="l"/>
                <a:tab pos="4442086" algn="l"/>
                <a:tab pos="4886451" algn="l"/>
                <a:tab pos="5330817" algn="l"/>
                <a:tab pos="5775182" algn="l"/>
                <a:tab pos="6219548" algn="l"/>
                <a:tab pos="6663913" algn="l"/>
                <a:tab pos="7108279" algn="l"/>
                <a:tab pos="7552644" algn="l"/>
                <a:tab pos="7997010" algn="l"/>
                <a:tab pos="8441375" algn="l"/>
                <a:tab pos="8885741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391624" indent="-226108" defTabSz="444366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795" algn="l"/>
                <a:tab pos="887161" algn="l"/>
                <a:tab pos="1331526" algn="l"/>
                <a:tab pos="1775892" algn="l"/>
                <a:tab pos="2220257" algn="l"/>
                <a:tab pos="2664624" algn="l"/>
                <a:tab pos="3108989" algn="l"/>
                <a:tab pos="3553355" algn="l"/>
                <a:tab pos="3997720" algn="l"/>
                <a:tab pos="4442086" algn="l"/>
                <a:tab pos="4886451" algn="l"/>
                <a:tab pos="5330817" algn="l"/>
                <a:tab pos="5775182" algn="l"/>
                <a:tab pos="6219548" algn="l"/>
                <a:tab pos="6663913" algn="l"/>
                <a:tab pos="7108279" algn="l"/>
                <a:tab pos="7552644" algn="l"/>
                <a:tab pos="7997010" algn="l"/>
                <a:tab pos="8441375" algn="l"/>
                <a:tab pos="8885741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43840" indent="-226108" defTabSz="444366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795" algn="l"/>
                <a:tab pos="887161" algn="l"/>
                <a:tab pos="1331526" algn="l"/>
                <a:tab pos="1775892" algn="l"/>
                <a:tab pos="2220257" algn="l"/>
                <a:tab pos="2664624" algn="l"/>
                <a:tab pos="3108989" algn="l"/>
                <a:tab pos="3553355" algn="l"/>
                <a:tab pos="3997720" algn="l"/>
                <a:tab pos="4442086" algn="l"/>
                <a:tab pos="4886451" algn="l"/>
                <a:tab pos="5330817" algn="l"/>
                <a:tab pos="5775182" algn="l"/>
                <a:tab pos="6219548" algn="l"/>
                <a:tab pos="6663913" algn="l"/>
                <a:tab pos="7108279" algn="l"/>
                <a:tab pos="7552644" algn="l"/>
                <a:tab pos="7997010" algn="l"/>
                <a:tab pos="8441375" algn="l"/>
                <a:tab pos="8885741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fld id="{C225163A-9740-4871-8B29-1B761EE646FF}" type="slidenum">
              <a:rPr lang="tr-TR">
                <a:solidFill>
                  <a:srgbClr val="000000"/>
                </a:solidFill>
                <a:cs typeface="Segoe UI" panose="020B0502040204020203" pitchFamily="34" charset="0"/>
              </a:rPr>
              <a:pPr/>
              <a:t>45</a:t>
            </a:fld>
            <a:endParaRPr lang="tr-TR">
              <a:solidFill>
                <a:srgbClr val="000000"/>
              </a:solidFill>
              <a:cs typeface="Segoe UI" panose="020B0502040204020203" pitchFamily="34" charset="0"/>
            </a:endParaRPr>
          </a:p>
        </p:txBody>
      </p:sp>
      <p:sp>
        <p:nvSpPr>
          <p:cNvPr id="1310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77863"/>
            <a:ext cx="6026150" cy="3389312"/>
          </a:xfrm>
          <a:solidFill>
            <a:srgbClr val="FFFFFF"/>
          </a:solidFill>
          <a:ln/>
        </p:spPr>
      </p:sp>
      <p:sp>
        <p:nvSpPr>
          <p:cNvPr id="1310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012" y="4293781"/>
            <a:ext cx="5432092" cy="406779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tr-T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2340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Slayt Görüntüsü Yer Tutucusu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2 Not Yer Tutucusu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tr-TR" altLang="tr-TR" smtClean="0">
              <a:latin typeface="Arial" panose="020B0604020202020204" pitchFamily="34" charset="0"/>
            </a:endParaRPr>
          </a:p>
        </p:txBody>
      </p:sp>
      <p:sp>
        <p:nvSpPr>
          <p:cNvPr id="64516" name="3 Slayt Numarası Yer Tutucusu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4852" indent="-28263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0541" indent="-22610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82758" indent="-22610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34974" indent="-22610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7191" indent="-2261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39407" indent="-2261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1624" indent="-2261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43840" indent="-2261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60451B2-234A-4C81-B21F-7D6A6ACA58F4}" type="slidenum">
              <a:rPr lang="tr-TR" altLang="tr-TR">
                <a:latin typeface="Calibri" panose="020F0502020204030204" pitchFamily="34" charset="0"/>
              </a:rPr>
              <a:pPr/>
              <a:t>48</a:t>
            </a:fld>
            <a:endParaRPr lang="tr-TR" altLang="tr-T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930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9882" y="234638"/>
            <a:ext cx="9494683" cy="65736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3200">
                <a:solidFill>
                  <a:schemeClr val="bg1"/>
                </a:solidFill>
                <a:latin typeface="Calibri" pitchFamily="34" charset="0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9882" y="1550504"/>
            <a:ext cx="9494683" cy="4674786"/>
          </a:xfrm>
          <a:prstGeom prst="rect">
            <a:avLst/>
          </a:prstGeom>
        </p:spPr>
        <p:txBody>
          <a:bodyPr/>
          <a:lstStyle>
            <a:lvl1pPr marL="342900" indent="-274320">
              <a:buFont typeface="Wingdings" pitchFamily="2" charset="2"/>
              <a:buChar char="§"/>
              <a:defRPr>
                <a:latin typeface="Calibri" pitchFamily="34" charset="0"/>
              </a:defRPr>
            </a:lvl1pPr>
            <a:lvl2pPr marL="640080" indent="-274320">
              <a:buFont typeface="Wingdings" pitchFamily="2" charset="2"/>
              <a:buChar char="§"/>
              <a:defRPr>
                <a:latin typeface="Calibri" pitchFamily="34" charset="0"/>
              </a:defRPr>
            </a:lvl2pPr>
            <a:lvl3pPr marL="914400" indent="-228600">
              <a:buFont typeface="Wingdings" pitchFamily="2" charset="2"/>
              <a:buChar char="§"/>
              <a:defRPr>
                <a:latin typeface="Calibri" pitchFamily="34" charset="0"/>
              </a:defRPr>
            </a:lvl3pPr>
            <a:lvl4pPr marL="1124712" indent="-228600">
              <a:buFont typeface="Wingdings" pitchFamily="2" charset="2"/>
              <a:buChar char="§"/>
              <a:defRPr>
                <a:latin typeface="Calibri" pitchFamily="34" charset="0"/>
              </a:defRPr>
            </a:lvl4pPr>
            <a:lvl5pPr marL="1325880" indent="-228600">
              <a:buFont typeface="Wingdings" pitchFamily="2" charset="2"/>
              <a:buChar char="§"/>
              <a:defRPr>
                <a:latin typeface="Calibri" pitchFamily="34" charset="0"/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8" name="Dikdörtgen 7"/>
          <p:cNvSpPr/>
          <p:nvPr/>
        </p:nvSpPr>
        <p:spPr>
          <a:xfrm>
            <a:off x="10751839" y="6488668"/>
            <a:ext cx="14401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fld id="{F302176B-0E47-46AC-8F43-DAB4B8A37D06}" type="slidenum">
              <a:rPr lang="tr-TR" sz="1600" smtClean="0">
                <a:solidFill>
                  <a:prstClr val="black"/>
                </a:solidFill>
              </a:rPr>
              <a:pPr algn="r"/>
              <a:t>‹#›</a:t>
            </a:fld>
            <a:endParaRPr lang="tr-TR" sz="16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9592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689882" y="234638"/>
            <a:ext cx="9494683" cy="65736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3200">
                <a:solidFill>
                  <a:schemeClr val="bg1"/>
                </a:solidFill>
                <a:latin typeface="Calibri" pitchFamily="34" charset="0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5" name="Dikdörtgen 14"/>
          <p:cNvSpPr/>
          <p:nvPr/>
        </p:nvSpPr>
        <p:spPr>
          <a:xfrm>
            <a:off x="10751839" y="6488668"/>
            <a:ext cx="14401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fld id="{F302176B-0E47-46AC-8F43-DAB4B8A37D06}" type="slidenum">
              <a:rPr lang="tr-TR" sz="1600" smtClean="0">
                <a:solidFill>
                  <a:prstClr val="black"/>
                </a:solidFill>
              </a:rPr>
              <a:pPr algn="r"/>
              <a:t>‹#›</a:t>
            </a:fld>
            <a:endParaRPr lang="tr-TR" sz="1600" dirty="0">
              <a:solidFill>
                <a:prstClr val="black"/>
              </a:solidFill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1689882" y="1550504"/>
            <a:ext cx="9494683" cy="4674786"/>
          </a:xfrm>
          <a:prstGeom prst="rect">
            <a:avLst/>
          </a:prstGeom>
        </p:spPr>
        <p:txBody>
          <a:bodyPr/>
          <a:lstStyle>
            <a:lvl1pPr marL="342900" indent="-274320">
              <a:buFont typeface="Wingdings" pitchFamily="2" charset="2"/>
              <a:buChar char="§"/>
              <a:defRPr>
                <a:latin typeface="Calibri" pitchFamily="34" charset="0"/>
              </a:defRPr>
            </a:lvl1pPr>
            <a:lvl2pPr marL="640080" indent="-274320">
              <a:buFont typeface="Wingdings" pitchFamily="2" charset="2"/>
              <a:buChar char="§"/>
              <a:defRPr>
                <a:latin typeface="Calibri" pitchFamily="34" charset="0"/>
              </a:defRPr>
            </a:lvl2pPr>
            <a:lvl3pPr marL="914400" indent="-228600">
              <a:buFont typeface="Wingdings" pitchFamily="2" charset="2"/>
              <a:buChar char="§"/>
              <a:defRPr>
                <a:latin typeface="Calibri" pitchFamily="34" charset="0"/>
              </a:defRPr>
            </a:lvl3pPr>
            <a:lvl4pPr marL="1124712" indent="-228600">
              <a:buFont typeface="Wingdings" pitchFamily="2" charset="2"/>
              <a:buChar char="§"/>
              <a:defRPr>
                <a:latin typeface="Calibri" pitchFamily="34" charset="0"/>
              </a:defRPr>
            </a:lvl4pPr>
            <a:lvl5pPr marL="1325880" indent="-228600">
              <a:buFont typeface="Wingdings" pitchFamily="2" charset="2"/>
              <a:buChar char="§"/>
              <a:defRPr>
                <a:latin typeface="Calibri" pitchFamily="34" charset="0"/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96049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28C87BB-9EAB-42EE-BB37-D35C85997DB2}" type="datetimeFigureOut">
              <a:rPr lang="tr-TR" smtClean="0"/>
              <a:pPr/>
              <a:t>04.04.2018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656374D6-D118-4DB4-875A-787DC1B2F48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98378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9753600" cy="1295400"/>
          </a:xfrm>
          <a:prstGeom prst="rect">
            <a:avLst/>
          </a:prstGeom>
        </p:spPr>
        <p:txBody>
          <a:bodyPr/>
          <a:lstStyle/>
          <a:p>
            <a:r>
              <a:rPr lang="tr-TR" smtClean="0"/>
              <a:t>Asıl başlık stili için tıklatın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550400" y="6448425"/>
            <a:ext cx="1422400" cy="180976"/>
          </a:xfrm>
          <a:prstGeom prst="rect">
            <a:avLst/>
          </a:prstGeom>
        </p:spPr>
        <p:txBody>
          <a:bodyPr/>
          <a:lstStyle/>
          <a:p>
            <a:fld id="{D9F75050-0E15-4C5B-92B0-66D068882F1F}" type="datetimeFigureOut">
              <a:rPr lang="tr-TR" smtClean="0"/>
              <a:pPr/>
              <a:t>04.04.2018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219201" y="6448425"/>
            <a:ext cx="8290560" cy="180976"/>
          </a:xfrm>
          <a:prstGeom prst="rect">
            <a:avLst/>
          </a:prstGeom>
        </p:spPr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074400" y="6448425"/>
            <a:ext cx="812800" cy="180976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3626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up 17"/>
          <p:cNvGrpSpPr/>
          <p:nvPr/>
        </p:nvGrpSpPr>
        <p:grpSpPr>
          <a:xfrm>
            <a:off x="0" y="0"/>
            <a:ext cx="12191999" cy="1200843"/>
            <a:chOff x="0" y="0"/>
            <a:chExt cx="12191999" cy="1200843"/>
          </a:xfrm>
        </p:grpSpPr>
        <p:pic>
          <p:nvPicPr>
            <p:cNvPr id="19" name="Resim 18"/>
            <p:cNvPicPr>
              <a:picLocks noChangeAspect="1"/>
            </p:cNvPicPr>
            <p:nvPr/>
          </p:nvPicPr>
          <p:blipFill rotWithShape="1">
            <a:blip r:embed="rId7" cstate="print"/>
            <a:srcRect l="435" t="4412" b="79596"/>
            <a:stretch/>
          </p:blipFill>
          <p:spPr>
            <a:xfrm>
              <a:off x="0" y="0"/>
              <a:ext cx="12191999" cy="1169894"/>
            </a:xfrm>
            <a:prstGeom prst="rect">
              <a:avLst/>
            </a:prstGeom>
          </p:spPr>
        </p:pic>
        <p:grpSp>
          <p:nvGrpSpPr>
            <p:cNvPr id="20" name="Grup 19"/>
            <p:cNvGrpSpPr/>
            <p:nvPr/>
          </p:nvGrpSpPr>
          <p:grpSpPr>
            <a:xfrm>
              <a:off x="268941" y="48843"/>
              <a:ext cx="1152000" cy="1152000"/>
              <a:chOff x="6736976" y="3168562"/>
              <a:chExt cx="1152000" cy="1152000"/>
            </a:xfrm>
          </p:grpSpPr>
          <p:sp>
            <p:nvSpPr>
              <p:cNvPr id="21" name="Oval 20"/>
              <p:cNvSpPr/>
              <p:nvPr/>
            </p:nvSpPr>
            <p:spPr>
              <a:xfrm>
                <a:off x="6736976" y="3168562"/>
                <a:ext cx="1152000" cy="1152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42486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prstClr val="white"/>
                  </a:solidFill>
                </a:endParaRPr>
              </a:p>
            </p:txBody>
          </p:sp>
          <p:pic>
            <p:nvPicPr>
              <p:cNvPr id="22" name="Resim 21"/>
              <p:cNvPicPr>
                <a:picLocks noChangeAspect="1"/>
              </p:cNvPicPr>
              <p:nvPr/>
            </p:nvPicPr>
            <p:blipFill rotWithShape="1">
              <a:blip r:embed="rId8" cstate="print"/>
              <a:srcRect l="15253" t="3918" r="13567" b="21690"/>
              <a:stretch/>
            </p:blipFill>
            <p:spPr bwMode="auto">
              <a:xfrm>
                <a:off x="6857674" y="3214738"/>
                <a:ext cx="919285" cy="9607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4168209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5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8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naturalknowledge247.com/wp-content/uploads/2012/07/Food-Question-Mar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6976" y="1556967"/>
            <a:ext cx="6786610" cy="3340121"/>
          </a:xfrm>
          <a:prstGeom prst="rect">
            <a:avLst/>
          </a:prstGeom>
          <a:noFill/>
        </p:spPr>
      </p:pic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04750" y="-121642"/>
            <a:ext cx="9809495" cy="1470025"/>
          </a:xfrm>
        </p:spPr>
        <p:txBody>
          <a:bodyPr>
            <a:noAutofit/>
          </a:bodyPr>
          <a:lstStyle/>
          <a:p>
            <a:pPr algn="ctr"/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SAĞLIKLI </a:t>
            </a:r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BESLENME VE DOWN SENDROMLU BİREYLERDE BESLENME SORUNLARI</a:t>
            </a: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2 Alt Başlık"/>
          <p:cNvSpPr>
            <a:spLocks noGrp="1"/>
          </p:cNvSpPr>
          <p:nvPr>
            <p:ph idx="1"/>
          </p:nvPr>
        </p:nvSpPr>
        <p:spPr>
          <a:xfrm>
            <a:off x="5391828" y="4376099"/>
            <a:ext cx="6565709" cy="2066903"/>
          </a:xfrm>
        </p:spPr>
        <p:txBody>
          <a:bodyPr/>
          <a:lstStyle/>
          <a:p>
            <a:pPr algn="r"/>
            <a:endParaRPr lang="tr-TR" sz="2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" indent="0" algn="r">
              <a:buNone/>
            </a:pPr>
            <a:r>
              <a:rPr lang="tr-TR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tr-TR" sz="2000" i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İZMİR </a:t>
            </a:r>
            <a:r>
              <a:rPr lang="tr-TR" sz="2000" i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İL SAĞLIK MÜDÜRLÜĞÜ</a:t>
            </a:r>
          </a:p>
          <a:p>
            <a:pPr algn="r"/>
            <a:r>
              <a:rPr lang="tr-TR" sz="2000" i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Halk Sağlığı Hizmetleri Başkanlığı</a:t>
            </a:r>
            <a:endParaRPr lang="tr-TR" sz="2000" i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tr-TR" sz="2000" i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Bulaşıcı Olmayan Hastalıklar ve </a:t>
            </a:r>
            <a:r>
              <a:rPr lang="tr-TR" sz="2000" i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Kronik Durumlar/Sağlıklı Beslenme ve Hareketli Hayat Birimi</a:t>
            </a:r>
            <a:endParaRPr lang="tr-TR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1476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000" b="1" dirty="0" smtClean="0"/>
              <a:t>SAĞLIK</a:t>
            </a:r>
            <a:endParaRPr lang="tr-TR" sz="4000" b="1" dirty="0"/>
          </a:p>
        </p:txBody>
      </p:sp>
      <p:sp>
        <p:nvSpPr>
          <p:cNvPr id="4" name="7 Metin kutusu"/>
          <p:cNvSpPr txBox="1">
            <a:spLocks noChangeArrowheads="1"/>
          </p:cNvSpPr>
          <p:nvPr/>
        </p:nvSpPr>
        <p:spPr bwMode="auto">
          <a:xfrm>
            <a:off x="1098217" y="1577383"/>
            <a:ext cx="470208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tr-TR" sz="24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Sağlık:</a:t>
            </a:r>
            <a:r>
              <a:rPr lang="tr-TR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Kişinin fiziksel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, zihinsel ve sosyal yönden tam bir iyilik halinde olmasıdır.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1098217" y="3794078"/>
            <a:ext cx="47020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tr-TR" altLang="tr-TR" sz="2400" dirty="0">
                <a:latin typeface="Arial" panose="020B0604020202020204" pitchFamily="34" charset="0"/>
                <a:cs typeface="Arial" panose="020B0604020202020204" pitchFamily="34" charset="0"/>
              </a:rPr>
              <a:t>Sağlık, insan yaşamının sürdürülmesinde, yaşam kalitesinin yükseltilmesinde ve korunmasında özel bir öneme sahiptir.  </a:t>
            </a:r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1618" y="2329538"/>
            <a:ext cx="5513695" cy="3474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5877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I:\Yeni Klasör\besin-degerler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9" y="1250158"/>
            <a:ext cx="2714625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2 İçerik Yer Tutucusu"/>
          <p:cNvSpPr>
            <a:spLocks noGrp="1"/>
          </p:cNvSpPr>
          <p:nvPr>
            <p:ph idx="1"/>
          </p:nvPr>
        </p:nvSpPr>
        <p:spPr>
          <a:xfrm>
            <a:off x="5067621" y="1286841"/>
            <a:ext cx="6072187" cy="1928813"/>
          </a:xfrm>
        </p:spPr>
        <p:txBody>
          <a:bodyPr/>
          <a:lstStyle/>
          <a:p>
            <a:r>
              <a:rPr lang="tr-TR" sz="3600" b="1" u="sng" dirty="0">
                <a:solidFill>
                  <a:srgbClr val="0070C0"/>
                </a:solidFill>
              </a:rPr>
              <a:t>BESİN: </a:t>
            </a:r>
            <a:r>
              <a:rPr lang="tr-TR" dirty="0"/>
              <a:t>Yenilebilen ve yenildiğinde yaşam için gerekli besin ögelerini sağlayan bitki ve hayvan dokularıdır.</a:t>
            </a:r>
          </a:p>
          <a:p>
            <a:pPr>
              <a:buFont typeface="Arial" panose="020B0604020202020204" pitchFamily="34" charset="0"/>
              <a:buNone/>
            </a:pPr>
            <a:endParaRPr lang="tr-TR" dirty="0" smtClean="0"/>
          </a:p>
        </p:txBody>
      </p:sp>
      <p:sp>
        <p:nvSpPr>
          <p:cNvPr id="4100" name="3 Metin kutusu"/>
          <p:cNvSpPr txBox="1">
            <a:spLocks noChangeArrowheads="1"/>
          </p:cNvSpPr>
          <p:nvPr/>
        </p:nvSpPr>
        <p:spPr bwMode="auto">
          <a:xfrm>
            <a:off x="1335278" y="4385528"/>
            <a:ext cx="464343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tr-TR" sz="3200" b="1" u="sng" dirty="0">
                <a:solidFill>
                  <a:srgbClr val="FF0000"/>
                </a:solidFill>
              </a:rPr>
              <a:t>BESİN ÖGELERİ: </a:t>
            </a:r>
            <a:r>
              <a:rPr lang="tr-TR" sz="2800" dirty="0"/>
              <a:t>Besinlerin </a:t>
            </a:r>
            <a:r>
              <a:rPr lang="tr-TR" sz="2800" dirty="0" smtClean="0"/>
              <a:t>bileşiminde bulunan ve yaşamsal işlevler için gereksinim duyulan kimyasal maddelerdir. </a:t>
            </a:r>
            <a:endParaRPr lang="tr-TR" sz="2800" dirty="0"/>
          </a:p>
        </p:txBody>
      </p:sp>
      <p:pic>
        <p:nvPicPr>
          <p:cNvPr id="4101" name="Picture 4" descr="I:\Yeni Klasör\imagesCAHQ03J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715" y="3715603"/>
            <a:ext cx="3429000" cy="254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707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10006" y="501197"/>
            <a:ext cx="8229600" cy="368280"/>
          </a:xfrm>
        </p:spPr>
        <p:txBody>
          <a:bodyPr>
            <a:noAutofit/>
          </a:bodyPr>
          <a:lstStyle/>
          <a:p>
            <a:r>
              <a:rPr lang="tr-T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BESİN ÖGELERİ</a:t>
            </a:r>
            <a:endParaRPr lang="tr-T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>
          <a:xfrm>
            <a:off x="1064526" y="1221672"/>
            <a:ext cx="9799092" cy="5054617"/>
          </a:xfrm>
        </p:spPr>
        <p:txBody>
          <a:bodyPr>
            <a:normAutofit/>
          </a:bodyPr>
          <a:lstStyle/>
          <a:p>
            <a:r>
              <a:rPr lang="tr-TR" dirty="0" smtClean="0">
                <a:latin typeface="Calibri" pitchFamily="34" charset="0"/>
              </a:rPr>
              <a:t>Besin ögeleri, kimyasal yapılarına ve  vücut çalışmasındaki etkinliklerine göre 6 grupta toplanabilir;</a:t>
            </a:r>
          </a:p>
          <a:p>
            <a:endParaRPr lang="tr-TR" dirty="0" smtClean="0"/>
          </a:p>
          <a:p>
            <a:pPr>
              <a:buNone/>
            </a:pPr>
            <a:r>
              <a:rPr lang="tr-TR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</a:rPr>
              <a:t>1.</a:t>
            </a:r>
            <a:r>
              <a:rPr lang="tr-TR" dirty="0" smtClean="0">
                <a:latin typeface="Calibri" pitchFamily="34" charset="0"/>
              </a:rPr>
              <a:t> Proteinler</a:t>
            </a:r>
          </a:p>
          <a:p>
            <a:pPr>
              <a:buNone/>
            </a:pPr>
            <a:r>
              <a:rPr lang="tr-TR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</a:rPr>
              <a:t>2. </a:t>
            </a:r>
            <a:r>
              <a:rPr lang="tr-TR" dirty="0" smtClean="0">
                <a:latin typeface="Calibri" pitchFamily="34" charset="0"/>
              </a:rPr>
              <a:t>Yağlar</a:t>
            </a:r>
          </a:p>
          <a:p>
            <a:pPr>
              <a:buNone/>
            </a:pPr>
            <a:r>
              <a:rPr lang="tr-TR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</a:rPr>
              <a:t>3. </a:t>
            </a:r>
            <a:r>
              <a:rPr lang="tr-TR" dirty="0" smtClean="0">
                <a:latin typeface="Calibri" pitchFamily="34" charset="0"/>
              </a:rPr>
              <a:t>Karbonhidratlar</a:t>
            </a:r>
          </a:p>
          <a:p>
            <a:pPr>
              <a:buNone/>
            </a:pPr>
            <a:r>
              <a:rPr lang="tr-TR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</a:rPr>
              <a:t>4. </a:t>
            </a:r>
            <a:r>
              <a:rPr lang="tr-TR" dirty="0" smtClean="0">
                <a:latin typeface="Calibri" pitchFamily="34" charset="0"/>
              </a:rPr>
              <a:t>Vitaminler</a:t>
            </a:r>
          </a:p>
          <a:p>
            <a:pPr>
              <a:buNone/>
            </a:pPr>
            <a:r>
              <a:rPr lang="tr-TR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</a:rPr>
              <a:t>5. </a:t>
            </a:r>
            <a:r>
              <a:rPr lang="tr-TR" dirty="0" smtClean="0">
                <a:latin typeface="Calibri" pitchFamily="34" charset="0"/>
              </a:rPr>
              <a:t>Mineraller</a:t>
            </a:r>
          </a:p>
          <a:p>
            <a:pPr>
              <a:buNone/>
            </a:pPr>
            <a:r>
              <a:rPr lang="tr-TR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</a:rPr>
              <a:t>6. </a:t>
            </a:r>
            <a:r>
              <a:rPr lang="tr-TR" dirty="0" smtClean="0">
                <a:latin typeface="Calibri" pitchFamily="34" charset="0"/>
              </a:rPr>
              <a:t>Su</a:t>
            </a:r>
            <a:endParaRPr lang="tr-TR" dirty="0">
              <a:latin typeface="Calibri" pitchFamily="34" charset="0"/>
            </a:endParaRPr>
          </a:p>
        </p:txBody>
      </p:sp>
      <p:pic>
        <p:nvPicPr>
          <p:cNvPr id="2050" name="Picture 2" descr="C:\Users\hbs\Desktop\besin-ogeleri-nelerdi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3003061"/>
            <a:ext cx="3743606" cy="28870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246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ağlıklı beslenme tabağı ile ilgili görsel sonuc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1893" y="1629273"/>
            <a:ext cx="4170838" cy="4283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SAĞLIKLI </a:t>
            </a:r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ESLENME</a:t>
            </a:r>
            <a:endParaRPr lang="tr-T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511741" y="2582282"/>
            <a:ext cx="6241572" cy="3330555"/>
          </a:xfrm>
        </p:spPr>
        <p:txBody>
          <a:bodyPr>
            <a:norm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Vücudun büyümesi, yenilenmesi ve çalışması için gerekli olan enerji ve besin öğelerinin her birinin yeterli miktarlarda alınması ve vücutta uygun şekilde kullanılması durumudur.</a:t>
            </a:r>
          </a:p>
          <a:p>
            <a:pPr algn="just"/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34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>
          <a:xfrm>
            <a:off x="1105469" y="1066674"/>
            <a:ext cx="8229600" cy="150507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tr-TR" sz="3600" dirty="0" smtClean="0">
                <a:solidFill>
                  <a:srgbClr val="FF0000"/>
                </a:solidFill>
                <a:latin typeface="Arial Rounded MT Bold" pitchFamily="34" charset="0"/>
              </a:rPr>
              <a:t>Yeterli ve Dengeli Beslenme;</a:t>
            </a:r>
            <a:endParaRPr lang="tr-TR" sz="3600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  <p:sp>
        <p:nvSpPr>
          <p:cNvPr id="12291" name="4 İçerik Yer Tutucusu"/>
          <p:cNvSpPr>
            <a:spLocks noGrp="1"/>
          </p:cNvSpPr>
          <p:nvPr>
            <p:ph sz="quarter" idx="1"/>
          </p:nvPr>
        </p:nvSpPr>
        <p:spPr>
          <a:xfrm>
            <a:off x="1105469" y="2571751"/>
            <a:ext cx="9105331" cy="4020118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Cinsiyete,</a:t>
            </a:r>
            <a:endParaRPr lang="tr-T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Yaşa,</a:t>
            </a:r>
            <a:endParaRPr lang="tr-T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tr-TR" sz="3600" dirty="0">
                <a:latin typeface="Arial" panose="020B0604020202020204" pitchFamily="34" charset="0"/>
                <a:cs typeface="Arial" panose="020B0604020202020204" pitchFamily="34" charset="0"/>
              </a:rPr>
              <a:t>Fiziksel aktivite </a:t>
            </a:r>
            <a:r>
              <a:rPr 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durumuna,</a:t>
            </a:r>
            <a:endParaRPr lang="tr-T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tr-TR" sz="3600" dirty="0">
                <a:latin typeface="Arial" panose="020B0604020202020204" pitchFamily="34" charset="0"/>
                <a:cs typeface="Arial" panose="020B0604020202020204" pitchFamily="34" charset="0"/>
              </a:rPr>
              <a:t>Özel </a:t>
            </a:r>
            <a:r>
              <a:rPr 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duruma (hamilelik, emziklilik, sendrom),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Hastalıklara </a:t>
            </a:r>
            <a:r>
              <a:rPr lang="tr-TR" sz="3600" dirty="0">
                <a:latin typeface="Arial" panose="020B0604020202020204" pitchFamily="34" charset="0"/>
                <a:cs typeface="Arial" panose="020B0604020202020204" pitchFamily="34" charset="0"/>
              </a:rPr>
              <a:t>göre </a:t>
            </a:r>
            <a:r>
              <a:rPr 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değişir.</a:t>
            </a:r>
            <a:endParaRPr lang="tr-T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98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/>
          </p:cNvSpPr>
          <p:nvPr>
            <p:ph type="title" idx="4294967295"/>
          </p:nvPr>
        </p:nvSpPr>
        <p:spPr>
          <a:xfrm>
            <a:off x="1848214" y="1897966"/>
            <a:ext cx="8686800" cy="1143000"/>
          </a:xfrm>
          <a:prstGeom prst="rect">
            <a:avLst/>
          </a:prstGeom>
        </p:spPr>
        <p:txBody>
          <a:bodyPr lIns="91440" rIns="91440" bIns="45720" anchor="ctr"/>
          <a:lstStyle/>
          <a:p>
            <a:pPr algn="ctr" eaLnBrk="1" hangingPunct="1"/>
            <a:r>
              <a:rPr lang="tr-TR" altLang="tr-TR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YETERLİ VE DENGELİ BESLENME  </a:t>
            </a:r>
            <a:br>
              <a:rPr lang="tr-TR" altLang="tr-TR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tr-TR" altLang="tr-TR" sz="4200" b="1" dirty="0">
                <a:latin typeface="Comic Sans MS" panose="030F0702030302020204" pitchFamily="66" charset="0"/>
              </a:rPr>
              <a:t>Hepimiz </a:t>
            </a:r>
            <a:r>
              <a:rPr lang="tr-TR" altLang="tr-TR" sz="4200" b="1" dirty="0" smtClean="0">
                <a:latin typeface="Comic Sans MS" panose="030F0702030302020204" pitchFamily="66" charset="0"/>
              </a:rPr>
              <a:t>için her yaşta önemlidir.</a:t>
            </a:r>
            <a:endParaRPr lang="tr-TR" altLang="tr-TR" sz="4200" b="1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saÄlÄ±klÄ± beslenme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008" y="3784210"/>
            <a:ext cx="4899212" cy="285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96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5313" indent="-514350">
              <a:buNone/>
              <a:defRPr/>
            </a:pPr>
            <a:endParaRPr lang="tr-TR" dirty="0" smtClean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marL="595313" indent="-514350">
              <a:buNone/>
              <a:defRPr/>
            </a:pPr>
            <a:endParaRPr lang="tr-TR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1158" y="1285860"/>
            <a:ext cx="83439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1 Başlık"/>
          <p:cNvSpPr txBox="1">
            <a:spLocks/>
          </p:cNvSpPr>
          <p:nvPr/>
        </p:nvSpPr>
        <p:spPr bwMode="auto">
          <a:xfrm>
            <a:off x="2166910" y="-5816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r-T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BESİN GRUPLARI</a:t>
            </a:r>
          </a:p>
        </p:txBody>
      </p:sp>
    </p:spTree>
    <p:extLst>
      <p:ext uri="{BB962C8B-B14F-4D97-AF65-F5344CB8AC3E}">
        <p14:creationId xmlns:p14="http://schemas.microsoft.com/office/powerpoint/2010/main" val="38004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1845" y="1311964"/>
            <a:ext cx="3098120" cy="52781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1 Başlık"/>
          <p:cNvSpPr txBox="1">
            <a:spLocks/>
          </p:cNvSpPr>
          <p:nvPr/>
        </p:nvSpPr>
        <p:spPr>
          <a:xfrm>
            <a:off x="1742662" y="160747"/>
            <a:ext cx="8229600" cy="8683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1-EKMEK VE DİĞER TAHILLAR</a:t>
            </a:r>
          </a:p>
        </p:txBody>
      </p:sp>
      <p:grpSp>
        <p:nvGrpSpPr>
          <p:cNvPr id="2" name="4 Grup"/>
          <p:cNvGrpSpPr/>
          <p:nvPr/>
        </p:nvGrpSpPr>
        <p:grpSpPr>
          <a:xfrm>
            <a:off x="7916556" y="1214422"/>
            <a:ext cx="2751445" cy="1428760"/>
            <a:chOff x="2586971" y="-60707"/>
            <a:chExt cx="2508701" cy="2427775"/>
          </a:xfrm>
        </p:grpSpPr>
        <p:sp>
          <p:nvSpPr>
            <p:cNvPr id="6" name="5 Aşağı Ok"/>
            <p:cNvSpPr/>
            <p:nvPr/>
          </p:nvSpPr>
          <p:spPr>
            <a:xfrm rot="5400000">
              <a:off x="2598931" y="-60707"/>
              <a:ext cx="2427775" cy="2427775"/>
            </a:xfrm>
            <a:prstGeom prst="downArrow">
              <a:avLst>
                <a:gd name="adj1" fmla="val 50000"/>
                <a:gd name="adj2" fmla="val 35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Aşağı Ok 4"/>
            <p:cNvSpPr/>
            <p:nvPr/>
          </p:nvSpPr>
          <p:spPr>
            <a:xfrm>
              <a:off x="2586971" y="485555"/>
              <a:ext cx="2508701" cy="145666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199136" rIns="199136" bIns="199136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3-7 </a:t>
              </a:r>
              <a:r>
                <a:rPr lang="tr-TR" sz="2400" dirty="0">
                  <a:latin typeface="Arial" panose="020B0604020202020204" pitchFamily="34" charset="0"/>
                  <a:cs typeface="Arial" panose="020B0604020202020204" pitchFamily="34" charset="0"/>
                </a:rPr>
                <a:t>PORSİYON</a:t>
              </a:r>
            </a:p>
          </p:txBody>
        </p:sp>
      </p:grpSp>
      <p:sp>
        <p:nvSpPr>
          <p:cNvPr id="11" name="10 Metin kutusu"/>
          <p:cNvSpPr txBox="1"/>
          <p:nvPr/>
        </p:nvSpPr>
        <p:spPr>
          <a:xfrm>
            <a:off x="5231904" y="1631555"/>
            <a:ext cx="2511160" cy="523220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glow rad="101600">
              <a:schemeClr val="tx2">
                <a:lumMod val="60000"/>
                <a:lumOff val="40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Tüm bireyler</a:t>
            </a:r>
            <a:endParaRPr lang="tr-T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1 Metin kutusu"/>
          <p:cNvSpPr txBox="1"/>
          <p:nvPr/>
        </p:nvSpPr>
        <p:spPr>
          <a:xfrm>
            <a:off x="5138405" y="2870967"/>
            <a:ext cx="3841821" cy="136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1 porsiyon</a:t>
            </a:r>
            <a:r>
              <a:rPr lang="tr-TR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tr-TR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2 ince 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dilim 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ekmek (50 g)</a:t>
            </a: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1 kepçe unlu çorba</a:t>
            </a:r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4-5 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yemek kaşığı 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pilav/makarna </a:t>
            </a: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Yuvarlatılmış Dikdörtgen"/>
          <p:cNvSpPr/>
          <p:nvPr/>
        </p:nvSpPr>
        <p:spPr>
          <a:xfrm>
            <a:off x="5138406" y="4641440"/>
            <a:ext cx="4320480" cy="178492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numCol="2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Karbonhidrat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tr-TR" dirty="0" err="1">
                <a:latin typeface="Arial" panose="020B0604020202020204" pitchFamily="34" charset="0"/>
                <a:cs typeface="Arial" panose="020B0604020202020204" pitchFamily="34" charset="0"/>
              </a:rPr>
              <a:t>Niasin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, B</a:t>
            </a:r>
            <a:r>
              <a:rPr lang="tr-TR" sz="11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ve B</a:t>
            </a:r>
            <a:r>
              <a:rPr lang="tr-TR" sz="11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vitaminleri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Magnezyum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Posa</a:t>
            </a:r>
          </a:p>
        </p:txBody>
      </p:sp>
    </p:spTree>
    <p:extLst>
      <p:ext uri="{BB962C8B-B14F-4D97-AF65-F5344CB8AC3E}">
        <p14:creationId xmlns:p14="http://schemas.microsoft.com/office/powerpoint/2010/main" val="4746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 İçerik Yer Tutucusu"/>
          <p:cNvSpPr>
            <a:spLocks noGrp="1"/>
          </p:cNvSpPr>
          <p:nvPr>
            <p:ph idx="1"/>
          </p:nvPr>
        </p:nvSpPr>
        <p:spPr>
          <a:xfrm>
            <a:off x="1881188" y="1714500"/>
            <a:ext cx="8229600" cy="3429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endParaRPr lang="tr-TR" dirty="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tr-TR" dirty="0"/>
              <a:t>Tam tahıl ürünleri tüketilmelidir.</a:t>
            </a:r>
          </a:p>
          <a:p>
            <a:pPr eaLnBrk="1" hangingPunct="1">
              <a:lnSpc>
                <a:spcPct val="80000"/>
              </a:lnSpc>
            </a:pPr>
            <a:endParaRPr lang="tr-TR" dirty="0"/>
          </a:p>
          <a:p>
            <a:pPr eaLnBrk="1" hangingPunct="1">
              <a:lnSpc>
                <a:spcPct val="80000"/>
              </a:lnSpc>
            </a:pPr>
            <a:r>
              <a:rPr lang="tr-TR" dirty="0"/>
              <a:t>Makarnanın haşlama suyu dökülmemelidir.</a:t>
            </a:r>
          </a:p>
          <a:p>
            <a:pPr eaLnBrk="1" hangingPunct="1">
              <a:lnSpc>
                <a:spcPct val="80000"/>
              </a:lnSpc>
            </a:pPr>
            <a:endParaRPr lang="tr-TR" dirty="0"/>
          </a:p>
          <a:p>
            <a:pPr eaLnBrk="1" hangingPunct="1">
              <a:lnSpc>
                <a:spcPct val="80000"/>
              </a:lnSpc>
            </a:pPr>
            <a:r>
              <a:rPr lang="tr-TR" dirty="0"/>
              <a:t>Ağır işte çalışan ve enerji gereksinimi fazla olanlar bu gruptan daha fazla tüketebilirler.</a:t>
            </a:r>
          </a:p>
          <a:p>
            <a:pPr eaLnBrk="1" hangingPunct="1">
              <a:lnSpc>
                <a:spcPct val="80000"/>
              </a:lnSpc>
            </a:pPr>
            <a:endParaRPr lang="tr-TR" dirty="0"/>
          </a:p>
          <a:p>
            <a:pPr eaLnBrk="1" hangingPunct="1">
              <a:lnSpc>
                <a:spcPct val="80000"/>
              </a:lnSpc>
            </a:pPr>
            <a:endParaRPr lang="tr-TR" dirty="0"/>
          </a:p>
          <a:p>
            <a:pPr eaLnBrk="1" hangingPunct="1">
              <a:lnSpc>
                <a:spcPct val="80000"/>
              </a:lnSpc>
            </a:pPr>
            <a:endParaRPr lang="tr-TR" sz="2000" dirty="0"/>
          </a:p>
          <a:p>
            <a:pPr eaLnBrk="1" hangingPunct="1">
              <a:lnSpc>
                <a:spcPct val="80000"/>
              </a:lnSpc>
            </a:pPr>
            <a:endParaRPr lang="tr-TR" sz="3000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endParaRPr lang="tr-TR" sz="3000" dirty="0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2292985" y="-98474"/>
            <a:ext cx="8175625" cy="1285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tr-TR" sz="40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EKMEK VE TAHIL GRUBU İLE İLGİLİ ÖNERİLER</a:t>
            </a:r>
          </a:p>
        </p:txBody>
      </p:sp>
      <p:pic>
        <p:nvPicPr>
          <p:cNvPr id="32772" name="Picture 4" descr="C:\Users\Exper\Desktop\tahill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3323" y="5214951"/>
            <a:ext cx="2786081" cy="13155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33390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Başlık"/>
          <p:cNvSpPr txBox="1">
            <a:spLocks/>
          </p:cNvSpPr>
          <p:nvPr/>
        </p:nvSpPr>
        <p:spPr>
          <a:xfrm>
            <a:off x="1729410" y="155370"/>
            <a:ext cx="8229600" cy="9397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defRPr/>
            </a:pPr>
            <a:r>
              <a:rPr lang="tr-T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2- ET </a:t>
            </a:r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 BENZERİ ÜRÜNLER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494953" y="1349317"/>
            <a:ext cx="2790912" cy="5273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Dikdörtgen"/>
          <p:cNvSpPr/>
          <p:nvPr/>
        </p:nvSpPr>
        <p:spPr>
          <a:xfrm>
            <a:off x="3765460" y="2552457"/>
            <a:ext cx="8026206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tr-TR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Porsiyon ölçüleri</a:t>
            </a:r>
            <a:r>
              <a:rPr lang="pt-BR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tr-TR" sz="2400" b="1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Arial" charset="0"/>
              <a:buNone/>
            </a:pPr>
            <a:endParaRPr lang="pt-BR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Et, tavuk, balık </a:t>
            </a:r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vb. (pişmiş): 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80 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g 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(El ayası kadar)</a:t>
            </a:r>
          </a:p>
          <a:p>
            <a:pPr eaLnBrk="1" hangingPunct="1"/>
            <a:endParaRPr lang="tr-TR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tr-TR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Kurubaklagiller</a:t>
            </a:r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 (pişmiş): 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130 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g 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(8-10 yemek kaşığı kadar) </a:t>
            </a:r>
          </a:p>
          <a:p>
            <a:pPr eaLnBrk="1" hangingPunct="1"/>
            <a:r>
              <a:rPr lang="tr-TR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Haftada en az 1-2 kez tüketilmelidir.</a:t>
            </a:r>
          </a:p>
          <a:p>
            <a:pPr eaLnBrk="1" hangingPunct="1"/>
            <a:endParaRPr lang="tr-TR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Fındık, ceviz, badem vb.: 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30 g (1 avuç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eaLnBrk="1" hangingPunct="1"/>
            <a:endParaRPr lang="tr-TR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Yumurta</a:t>
            </a:r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 50 g (1 adet) </a:t>
            </a:r>
            <a:r>
              <a:rPr lang="tr-TR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Haftada en az 3-4 </a:t>
            </a:r>
            <a:r>
              <a:rPr lang="tr-TR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kez 1’er adet </a:t>
            </a:r>
            <a:r>
              <a:rPr lang="tr-TR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tüketilmelidir.</a:t>
            </a:r>
          </a:p>
        </p:txBody>
      </p:sp>
      <p:sp>
        <p:nvSpPr>
          <p:cNvPr id="8" name="7 Metin kutusu"/>
          <p:cNvSpPr txBox="1"/>
          <p:nvPr/>
        </p:nvSpPr>
        <p:spPr>
          <a:xfrm>
            <a:off x="3999380" y="1619355"/>
            <a:ext cx="2574618" cy="523220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glow rad="101600">
              <a:schemeClr val="tx2">
                <a:lumMod val="60000"/>
                <a:lumOff val="40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Tüm bireyler</a:t>
            </a:r>
            <a:endParaRPr lang="tr-T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8 Grup"/>
          <p:cNvGrpSpPr/>
          <p:nvPr/>
        </p:nvGrpSpPr>
        <p:grpSpPr>
          <a:xfrm>
            <a:off x="7324992" y="1400929"/>
            <a:ext cx="2634018" cy="960072"/>
            <a:chOff x="2425119" y="0"/>
            <a:chExt cx="2427777" cy="2427775"/>
          </a:xfrm>
        </p:grpSpPr>
        <p:sp>
          <p:nvSpPr>
            <p:cNvPr id="10" name="9 Aşağı Ok"/>
            <p:cNvSpPr/>
            <p:nvPr/>
          </p:nvSpPr>
          <p:spPr>
            <a:xfrm rot="5400000">
              <a:off x="2425119" y="0"/>
              <a:ext cx="2427775" cy="2427775"/>
            </a:xfrm>
            <a:prstGeom prst="downArrow">
              <a:avLst>
                <a:gd name="adj1" fmla="val 50000"/>
                <a:gd name="adj2" fmla="val 35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Aşağı Ok 4"/>
            <p:cNvSpPr/>
            <p:nvPr/>
          </p:nvSpPr>
          <p:spPr>
            <a:xfrm>
              <a:off x="2586972" y="485555"/>
              <a:ext cx="2265924" cy="145666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199136" rIns="199136" bIns="199136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400" dirty="0" smtClean="0"/>
                <a:t>2,5-3 </a:t>
              </a:r>
              <a:r>
                <a:rPr lang="tr-TR" sz="2400" dirty="0"/>
                <a:t>PORSİYON</a:t>
              </a:r>
            </a:p>
          </p:txBody>
        </p:sp>
      </p:grpSp>
      <p:sp>
        <p:nvSpPr>
          <p:cNvPr id="9" name="8 Yuvarlatılmış Dikdörtgen"/>
          <p:cNvSpPr/>
          <p:nvPr/>
        </p:nvSpPr>
        <p:spPr>
          <a:xfrm>
            <a:off x="4402369" y="5037954"/>
            <a:ext cx="5229094" cy="175959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numCol="2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Protein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A Vitamini, Niasin,B</a:t>
            </a:r>
            <a:r>
              <a:rPr lang="tr-TR" sz="1100" dirty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içerirler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tr-T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Mineral(</a:t>
            </a:r>
            <a:r>
              <a:rPr lang="tr-T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Demir,Kalsiyum</a:t>
            </a:r>
            <a:r>
              <a:rPr lang="tr-TR" sz="1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Posa 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tr-TR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Kurubaklagiller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5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>
              <a:defRPr/>
            </a:pPr>
            <a:r>
              <a:rPr lang="tr-TR" dirty="0" smtClean="0">
                <a:solidFill>
                  <a:schemeClr val="bg1"/>
                </a:solidFill>
              </a:rPr>
              <a:t>ETLER İLE İLGİLİ ÖNERİLER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23555" name="2 İçerik Yer Tutucusu"/>
          <p:cNvSpPr>
            <a:spLocks noGrp="1"/>
          </p:cNvSpPr>
          <p:nvPr>
            <p:ph idx="1"/>
          </p:nvPr>
        </p:nvSpPr>
        <p:spPr>
          <a:xfrm>
            <a:off x="1952625" y="1714501"/>
            <a:ext cx="8229600" cy="4525963"/>
          </a:xfrm>
        </p:spPr>
        <p:txBody>
          <a:bodyPr/>
          <a:lstStyle/>
          <a:p>
            <a:pPr eaLnBrk="1" hangingPunct="1"/>
            <a:r>
              <a:rPr lang="tr-TR" sz="2600" dirty="0"/>
              <a:t>Haşlama, ızgara gibi yöntemler tercih edilmeli, kızartmadan kaçınılmalıdır.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tr-TR" sz="2600" dirty="0"/>
          </a:p>
          <a:p>
            <a:pPr marL="80963" indent="0">
              <a:defRPr/>
            </a:pPr>
            <a:r>
              <a:rPr lang="tr-TR" sz="2400" dirty="0" smtClean="0">
                <a:solidFill>
                  <a:srgbClr val="000000"/>
                </a:solidFill>
              </a:rPr>
              <a:t>  Doymuş </a:t>
            </a:r>
            <a:r>
              <a:rPr lang="tr-TR" sz="2400" dirty="0">
                <a:solidFill>
                  <a:srgbClr val="000000"/>
                </a:solidFill>
              </a:rPr>
              <a:t>yağ ve kolesterol içeriği daha yüksek                            olan kırmızı yağlı et yerine, derisiz beyaz et ve balık eti                  tercih edilmelidir.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tr-TR" sz="2600" dirty="0"/>
          </a:p>
          <a:p>
            <a:pPr eaLnBrk="1" hangingPunct="1"/>
            <a:r>
              <a:rPr lang="tr-TR" sz="2600" dirty="0"/>
              <a:t>Balık, sağlıklı</a:t>
            </a:r>
            <a:r>
              <a:rPr lang="tr-TR" sz="2600" dirty="0">
                <a:latin typeface="Arial" panose="020B0604020202020204" pitchFamily="34" charset="0"/>
              </a:rPr>
              <a:t> </a:t>
            </a:r>
            <a:r>
              <a:rPr lang="tr-TR" sz="2600" dirty="0"/>
              <a:t>beslenme için </a:t>
            </a:r>
            <a:r>
              <a:rPr lang="tr-TR" sz="2600" b="1" dirty="0"/>
              <a:t>haftada 2-3 kez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tr-TR" sz="2600" dirty="0">
                <a:latin typeface="Arial" panose="020B0604020202020204" pitchFamily="34" charset="0"/>
              </a:rPr>
              <a:t>    </a:t>
            </a:r>
            <a:r>
              <a:rPr lang="tr-TR" sz="2600" dirty="0"/>
              <a:t>tüketilmelidir.</a:t>
            </a:r>
          </a:p>
          <a:p>
            <a:pPr eaLnBrk="1" hangingPunct="1"/>
            <a:endParaRPr lang="tr-TR" sz="2600" dirty="0"/>
          </a:p>
          <a:p>
            <a:pPr eaLnBrk="1" hangingPunct="1"/>
            <a:endParaRPr lang="tr-TR" sz="2600" dirty="0"/>
          </a:p>
        </p:txBody>
      </p:sp>
      <p:pic>
        <p:nvPicPr>
          <p:cNvPr id="19460" name="Picture 7" descr="http://bitkimekani.com/resimupload/U9K9XO6gebelikte-balik-yiyin-cocugunuz-zeki-olsun-35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4826" y="4357694"/>
            <a:ext cx="2670412" cy="25003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4303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05804" y="0"/>
            <a:ext cx="6715125" cy="1189038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eaLnBrk="1" hangingPunct="1">
              <a:defRPr/>
            </a:pPr>
            <a:r>
              <a:rPr lang="tr-TR" dirty="0" smtClean="0">
                <a:solidFill>
                  <a:schemeClr val="bg1"/>
                </a:solidFill>
              </a:rPr>
              <a:t>KURUBAKLAGİLLER İLE İLGİLİ ÖNERİLER</a:t>
            </a:r>
          </a:p>
        </p:txBody>
      </p:sp>
      <p:sp>
        <p:nvSpPr>
          <p:cNvPr id="27651" name="2 İçerik Yer Tutucusu"/>
          <p:cNvSpPr>
            <a:spLocks noGrp="1"/>
          </p:cNvSpPr>
          <p:nvPr>
            <p:ph idx="1"/>
          </p:nvPr>
        </p:nvSpPr>
        <p:spPr>
          <a:xfrm>
            <a:off x="3291026" y="2446199"/>
            <a:ext cx="8229600" cy="2629383"/>
          </a:xfrm>
        </p:spPr>
        <p:txBody>
          <a:bodyPr/>
          <a:lstStyle/>
          <a:p>
            <a:pPr eaLnBrk="1" hangingPunct="1"/>
            <a:r>
              <a:rPr lang="tr-TR" sz="2600" dirty="0"/>
              <a:t>Yüksek posa, bitkisel kaynaklı yağ içermeleri nedeniyle sağlıklı beslenmede yer almalıdır. </a:t>
            </a:r>
          </a:p>
          <a:p>
            <a:pPr eaLnBrk="1" hangingPunct="1"/>
            <a:r>
              <a:rPr lang="tr-TR" sz="2600" dirty="0" smtClean="0"/>
              <a:t>Islatma </a:t>
            </a:r>
            <a:r>
              <a:rPr lang="tr-TR" sz="2600" dirty="0"/>
              <a:t>suları dökülmelidir, ancak pişirme suları dökülmemelidir.</a:t>
            </a:r>
          </a:p>
          <a:p>
            <a:pPr eaLnBrk="1" hangingPunct="1"/>
            <a:r>
              <a:rPr lang="tr-TR" sz="2600" dirty="0"/>
              <a:t>Bileşimindeki demirin yararlılığı açısından C vitamininden zengin besinlerle birlikte tüketilmelidir.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tr-TR" sz="2400" dirty="0"/>
          </a:p>
        </p:txBody>
      </p:sp>
      <p:pic>
        <p:nvPicPr>
          <p:cNvPr id="23557" name="Picture 5" descr="http://www.rejimde.com/resimgoster.php?filename=resimler/haber/19706a323940bf7a90db.jpg&amp;width=280&amp;height=2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8382" y="2545496"/>
            <a:ext cx="1994844" cy="160709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03163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024240">
            <a:off x="452121" y="2008907"/>
            <a:ext cx="3123030" cy="4609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1 Başlık"/>
          <p:cNvSpPr>
            <a:spLocks noGrp="1"/>
          </p:cNvSpPr>
          <p:nvPr>
            <p:ph type="title"/>
          </p:nvPr>
        </p:nvSpPr>
        <p:spPr>
          <a:xfrm>
            <a:off x="1499658" y="114230"/>
            <a:ext cx="8229600" cy="939784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>
              <a:defRPr/>
            </a:pPr>
            <a:r>
              <a:rPr lang="tr-T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3- SÜT </a:t>
            </a:r>
            <a:r>
              <a:rPr lang="tr-T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 SÜT ÜRÜNLERİ</a:t>
            </a:r>
          </a:p>
        </p:txBody>
      </p:sp>
      <p:sp>
        <p:nvSpPr>
          <p:cNvPr id="5" name="4 Metin kutusu"/>
          <p:cNvSpPr txBox="1"/>
          <p:nvPr/>
        </p:nvSpPr>
        <p:spPr>
          <a:xfrm>
            <a:off x="3886870" y="1252304"/>
            <a:ext cx="3338661" cy="523220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glow rad="101600">
              <a:schemeClr val="tx2">
                <a:lumMod val="60000"/>
                <a:lumOff val="40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sz="2800" dirty="0">
                <a:latin typeface="Arial" panose="020B0604020202020204" pitchFamily="34" charset="0"/>
                <a:cs typeface="Arial" panose="020B0604020202020204" pitchFamily="34" charset="0"/>
              </a:rPr>
              <a:t>Yetişkin birey</a:t>
            </a:r>
          </a:p>
        </p:txBody>
      </p:sp>
      <p:grpSp>
        <p:nvGrpSpPr>
          <p:cNvPr id="2" name="5 Grup"/>
          <p:cNvGrpSpPr/>
          <p:nvPr/>
        </p:nvGrpSpPr>
        <p:grpSpPr>
          <a:xfrm>
            <a:off x="7568361" y="1143723"/>
            <a:ext cx="2462743" cy="768301"/>
            <a:chOff x="2425119" y="0"/>
            <a:chExt cx="2427775" cy="2427775"/>
          </a:xfrm>
        </p:grpSpPr>
        <p:sp>
          <p:nvSpPr>
            <p:cNvPr id="7" name="6 Aşağı Ok"/>
            <p:cNvSpPr/>
            <p:nvPr/>
          </p:nvSpPr>
          <p:spPr>
            <a:xfrm rot="5400000">
              <a:off x="2425119" y="0"/>
              <a:ext cx="2427775" cy="2427775"/>
            </a:xfrm>
            <a:prstGeom prst="downArrow">
              <a:avLst>
                <a:gd name="adj1" fmla="val 50000"/>
                <a:gd name="adj2" fmla="val 35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Aşağı Ok 4"/>
            <p:cNvSpPr/>
            <p:nvPr/>
          </p:nvSpPr>
          <p:spPr>
            <a:xfrm>
              <a:off x="2487451" y="568404"/>
              <a:ext cx="2265924" cy="14566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199136" rIns="199136" bIns="199136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400" dirty="0"/>
                <a:t>2 PORSİYON</a:t>
              </a:r>
            </a:p>
          </p:txBody>
        </p:sp>
      </p:grpSp>
      <p:sp>
        <p:nvSpPr>
          <p:cNvPr id="9" name="3 Metin kutusu"/>
          <p:cNvSpPr txBox="1">
            <a:spLocks noChangeArrowheads="1"/>
          </p:cNvSpPr>
          <p:nvPr/>
        </p:nvSpPr>
        <p:spPr bwMode="auto">
          <a:xfrm>
            <a:off x="3500427" y="4379749"/>
            <a:ext cx="15001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tr-TR" b="1" dirty="0">
                <a:solidFill>
                  <a:schemeClr val="accent1">
                    <a:lumMod val="75000"/>
                  </a:schemeClr>
                </a:solidFill>
              </a:rPr>
              <a:t>1 PORSİYON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62151" y="2817783"/>
            <a:ext cx="9429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Eşittir"/>
          <p:cNvSpPr/>
          <p:nvPr/>
        </p:nvSpPr>
        <p:spPr>
          <a:xfrm>
            <a:off x="6765987" y="4378400"/>
            <a:ext cx="360363" cy="288925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>
              <a:solidFill>
                <a:schemeClr val="tx1"/>
              </a:solidFill>
            </a:endParaRPr>
          </a:p>
        </p:txBody>
      </p:sp>
      <p:sp>
        <p:nvSpPr>
          <p:cNvPr id="14" name="13 Eşittir"/>
          <p:cNvSpPr/>
          <p:nvPr/>
        </p:nvSpPr>
        <p:spPr>
          <a:xfrm>
            <a:off x="8440043" y="4338588"/>
            <a:ext cx="360363" cy="288925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>
              <a:solidFill>
                <a:schemeClr val="tx1"/>
              </a:solidFill>
            </a:endParaRPr>
          </a:p>
        </p:txBody>
      </p:sp>
      <p:sp>
        <p:nvSpPr>
          <p:cNvPr id="15" name="14 Eşittir"/>
          <p:cNvSpPr/>
          <p:nvPr/>
        </p:nvSpPr>
        <p:spPr>
          <a:xfrm>
            <a:off x="4975684" y="4378400"/>
            <a:ext cx="360363" cy="288925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>
              <a:solidFill>
                <a:schemeClr val="tx1"/>
              </a:solidFill>
            </a:endParaRPr>
          </a:p>
        </p:txBody>
      </p:sp>
      <p:sp>
        <p:nvSpPr>
          <p:cNvPr id="16" name="10 Metin kutusu"/>
          <p:cNvSpPr txBox="1">
            <a:spLocks noChangeArrowheads="1"/>
          </p:cNvSpPr>
          <p:nvPr/>
        </p:nvSpPr>
        <p:spPr bwMode="auto">
          <a:xfrm>
            <a:off x="5551536" y="4350380"/>
            <a:ext cx="9589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tr-TR" b="1" dirty="0">
                <a:solidFill>
                  <a:schemeClr val="accent1">
                    <a:lumMod val="75000"/>
                  </a:schemeClr>
                </a:solidFill>
              </a:rPr>
              <a:t>1 SB Süt</a:t>
            </a: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26350" y="3067350"/>
            <a:ext cx="1276343" cy="1157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11 Metin kutusu"/>
          <p:cNvSpPr txBox="1">
            <a:spLocks noChangeArrowheads="1"/>
          </p:cNvSpPr>
          <p:nvPr/>
        </p:nvSpPr>
        <p:spPr bwMode="auto">
          <a:xfrm>
            <a:off x="7381884" y="4185768"/>
            <a:ext cx="8517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tr-TR" b="1" dirty="0">
                <a:solidFill>
                  <a:schemeClr val="accent1">
                    <a:lumMod val="75000"/>
                  </a:schemeClr>
                </a:solidFill>
              </a:rPr>
              <a:t>1 Kase </a:t>
            </a:r>
          </a:p>
          <a:p>
            <a:pPr>
              <a:defRPr/>
            </a:pPr>
            <a:r>
              <a:rPr lang="tr-TR" b="1" dirty="0">
                <a:solidFill>
                  <a:schemeClr val="accent1">
                    <a:lumMod val="75000"/>
                  </a:schemeClr>
                </a:solidFill>
              </a:rPr>
              <a:t>Yoğurt</a:t>
            </a:r>
          </a:p>
        </p:txBody>
      </p:sp>
      <p:pic>
        <p:nvPicPr>
          <p:cNvPr id="19" name="9 Resim" descr="BEYAZ-PEYNİR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14883" y="2801253"/>
            <a:ext cx="142875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2 Metin kutusu"/>
          <p:cNvSpPr txBox="1">
            <a:spLocks noChangeArrowheads="1"/>
          </p:cNvSpPr>
          <p:nvPr/>
        </p:nvSpPr>
        <p:spPr bwMode="auto">
          <a:xfrm>
            <a:off x="8872008" y="4238111"/>
            <a:ext cx="17145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tr-TR" b="1" dirty="0">
                <a:solidFill>
                  <a:schemeClr val="accent1">
                    <a:lumMod val="75000"/>
                  </a:schemeClr>
                </a:solidFill>
              </a:rPr>
              <a:t>2 Kibrit Kutusu Peynir</a:t>
            </a:r>
          </a:p>
        </p:txBody>
      </p:sp>
      <p:sp>
        <p:nvSpPr>
          <p:cNvPr id="21" name="20 Yuvarlatılmış Dikdörtgen"/>
          <p:cNvSpPr/>
          <p:nvPr/>
        </p:nvSpPr>
        <p:spPr>
          <a:xfrm>
            <a:off x="4883140" y="5283344"/>
            <a:ext cx="4214842" cy="114300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numCol="2" anchor="ctr"/>
          <a:lstStyle/>
          <a:p>
            <a:pPr>
              <a:buFont typeface="Arial" pitchFamily="34" charset="0"/>
              <a:buChar char="•"/>
              <a:defRPr/>
            </a:pPr>
            <a:r>
              <a:rPr lang="tr-TR" sz="1600" dirty="0">
                <a:latin typeface="Arial" panose="020B0604020202020204" pitchFamily="34" charset="0"/>
                <a:cs typeface="Arial" panose="020B0604020202020204" pitchFamily="34" charset="0"/>
              </a:rPr>
              <a:t>Protein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tr-TR" sz="1600" dirty="0">
                <a:latin typeface="Arial" panose="020B0604020202020204" pitchFamily="34" charset="0"/>
                <a:cs typeface="Arial" panose="020B0604020202020204" pitchFamily="34" charset="0"/>
              </a:rPr>
              <a:t>Kalsiyum 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tr-TR" sz="1600" dirty="0">
                <a:latin typeface="Arial" panose="020B0604020202020204" pitchFamily="34" charset="0"/>
                <a:cs typeface="Arial" panose="020B0604020202020204" pitchFamily="34" charset="0"/>
              </a:rPr>
              <a:t>Fosfor  </a:t>
            </a:r>
          </a:p>
          <a:p>
            <a:pPr>
              <a:defRPr/>
            </a:pPr>
            <a:r>
              <a:rPr lang="tr-TR" sz="16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tr-TR" sz="1600" dirty="0">
                <a:latin typeface="Arial" panose="020B0604020202020204" pitchFamily="34" charset="0"/>
                <a:cs typeface="Arial" panose="020B0604020202020204" pitchFamily="34" charset="0"/>
              </a:rPr>
              <a:t>Çinko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tr-TR" sz="16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tr-TR" sz="1050" b="1" dirty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tr-TR" sz="1600" dirty="0">
                <a:latin typeface="Arial" panose="020B0604020202020204" pitchFamily="34" charset="0"/>
                <a:cs typeface="Arial" panose="020B0604020202020204" pitchFamily="34" charset="0"/>
              </a:rPr>
              <a:t>, A  Ve B</a:t>
            </a:r>
            <a:r>
              <a:rPr lang="tr-TR" sz="105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tr-TR" sz="16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tr-TR" sz="1600" dirty="0" err="1">
                <a:latin typeface="Arial" panose="020B0604020202020204" pitchFamily="34" charset="0"/>
                <a:cs typeface="Arial" panose="020B0604020202020204" pitchFamily="34" charset="0"/>
              </a:rPr>
              <a:t>Riboflavin</a:t>
            </a:r>
            <a:r>
              <a:rPr lang="tr-TR" sz="1600" dirty="0">
                <a:latin typeface="Arial" panose="020B0604020202020204" pitchFamily="34" charset="0"/>
                <a:cs typeface="Arial" panose="020B0604020202020204" pitchFamily="34" charset="0"/>
              </a:rPr>
              <a:t>) Vitaminleri</a:t>
            </a:r>
          </a:p>
        </p:txBody>
      </p:sp>
      <p:sp>
        <p:nvSpPr>
          <p:cNvPr id="22" name="4 Metin kutusu"/>
          <p:cNvSpPr txBox="1"/>
          <p:nvPr/>
        </p:nvSpPr>
        <p:spPr>
          <a:xfrm>
            <a:off x="3886870" y="2129933"/>
            <a:ext cx="3338661" cy="523220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glow rad="101600">
              <a:schemeClr val="tx2">
                <a:lumMod val="60000"/>
                <a:lumOff val="40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Çocuk ve Ergenler</a:t>
            </a:r>
            <a:endParaRPr lang="tr-T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3" name="5 Grup"/>
          <p:cNvGrpSpPr/>
          <p:nvPr/>
        </p:nvGrpSpPr>
        <p:grpSpPr>
          <a:xfrm>
            <a:off x="7623841" y="2007392"/>
            <a:ext cx="2407263" cy="768301"/>
            <a:chOff x="2425119" y="0"/>
            <a:chExt cx="2427775" cy="2427775"/>
          </a:xfrm>
        </p:grpSpPr>
        <p:sp>
          <p:nvSpPr>
            <p:cNvPr id="24" name="6 Aşağı Ok"/>
            <p:cNvSpPr/>
            <p:nvPr/>
          </p:nvSpPr>
          <p:spPr>
            <a:xfrm rot="5400000">
              <a:off x="2425119" y="0"/>
              <a:ext cx="2427775" cy="2427775"/>
            </a:xfrm>
            <a:prstGeom prst="downArrow">
              <a:avLst>
                <a:gd name="adj1" fmla="val 50000"/>
                <a:gd name="adj2" fmla="val 35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Aşağı Ok 4"/>
            <p:cNvSpPr/>
            <p:nvPr/>
          </p:nvSpPr>
          <p:spPr>
            <a:xfrm>
              <a:off x="2487451" y="568404"/>
              <a:ext cx="2265924" cy="14566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199136" rIns="199136" bIns="199136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400" dirty="0" smtClean="0"/>
                <a:t>2-4 </a:t>
              </a:r>
              <a:r>
                <a:rPr lang="tr-TR" sz="2400" dirty="0"/>
                <a:t>PORSİYON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448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2 İçerik Yer Tutucusu"/>
          <p:cNvSpPr>
            <a:spLocks noGrp="1"/>
          </p:cNvSpPr>
          <p:nvPr>
            <p:ph idx="1"/>
          </p:nvPr>
        </p:nvSpPr>
        <p:spPr>
          <a:xfrm>
            <a:off x="616165" y="1590310"/>
            <a:ext cx="6980389" cy="4472865"/>
          </a:xfrm>
        </p:spPr>
        <p:txBody>
          <a:bodyPr/>
          <a:lstStyle/>
          <a:p>
            <a:pPr eaLnBrk="1" hangingPunct="1"/>
            <a:r>
              <a:rPr lang="tr-TR" dirty="0" smtClean="0"/>
              <a:t>Sütlü tatlılar pişirildikten sonra ocaktan alınırken şekeri eklenmelidir. </a:t>
            </a:r>
          </a:p>
          <a:p>
            <a:pPr eaLnBrk="1" hangingPunct="1"/>
            <a:endParaRPr lang="tr-TR" dirty="0"/>
          </a:p>
          <a:p>
            <a:r>
              <a:rPr lang="tr-TR" dirty="0"/>
              <a:t>Pastörize edilmiş veya UHT (uzun ömürlü süt) sütler tercih edilmelidir</a:t>
            </a:r>
            <a:r>
              <a:rPr lang="tr-TR" dirty="0" smtClean="0"/>
              <a:t>.</a:t>
            </a:r>
          </a:p>
          <a:p>
            <a:endParaRPr lang="tr-TR" dirty="0"/>
          </a:p>
          <a:p>
            <a:r>
              <a:rPr lang="tr-TR" dirty="0"/>
              <a:t>Yoğurdun yeşilimsi suyu atılmamalıdır. Çünkü vücut için önemli işlevleri olan B2 vitamini yönünden zengindir.</a:t>
            </a:r>
          </a:p>
          <a:p>
            <a:endParaRPr lang="tr-TR" dirty="0"/>
          </a:p>
          <a:p>
            <a:pPr eaLnBrk="1" hangingPunct="1"/>
            <a:endParaRPr lang="tr-TR" dirty="0" smtClean="0"/>
          </a:p>
          <a:p>
            <a:pPr eaLnBrk="1" hangingPunct="1"/>
            <a:endParaRPr lang="tr-TR" dirty="0" smtClean="0"/>
          </a:p>
        </p:txBody>
      </p:sp>
      <p:sp>
        <p:nvSpPr>
          <p:cNvPr id="4" name="1 Başlık"/>
          <p:cNvSpPr txBox="1">
            <a:spLocks/>
          </p:cNvSpPr>
          <p:nvPr/>
        </p:nvSpPr>
        <p:spPr bwMode="auto">
          <a:xfrm>
            <a:off x="2051099" y="7143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tr-TR" sz="40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SÜT VE SÜT ÜRÜNLERİ İLE İLGİLİ ÖNERİLER</a:t>
            </a:r>
          </a:p>
        </p:txBody>
      </p:sp>
      <p:pic>
        <p:nvPicPr>
          <p:cNvPr id="7" name="Picture 4" descr="C:\Users\samsung\Desktop\Yeni Klasör\sut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8643">
            <a:off x="7848459" y="3216664"/>
            <a:ext cx="3931553" cy="1714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76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Yuvarlatılmış Dikdörtgen"/>
          <p:cNvSpPr/>
          <p:nvPr/>
        </p:nvSpPr>
        <p:spPr>
          <a:xfrm>
            <a:off x="5015880" y="5005413"/>
            <a:ext cx="4663380" cy="127918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numCol="2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Vitamin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Mineral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Posa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tr-TR" dirty="0" err="1">
                <a:latin typeface="Arial" panose="020B0604020202020204" pitchFamily="34" charset="0"/>
                <a:cs typeface="Arial" panose="020B0604020202020204" pitchFamily="34" charset="0"/>
              </a:rPr>
              <a:t>Fitokimyasallar</a:t>
            </a: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5884" y="1603495"/>
            <a:ext cx="3621191" cy="46811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1 Başlık"/>
          <p:cNvSpPr txBox="1">
            <a:spLocks/>
          </p:cNvSpPr>
          <p:nvPr/>
        </p:nvSpPr>
        <p:spPr bwMode="auto">
          <a:xfrm>
            <a:off x="1820105" y="192988"/>
            <a:ext cx="8301038" cy="85723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defRPr/>
            </a:pPr>
            <a:r>
              <a:rPr lang="tr-TR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4- MEYVE VE SEBZELER</a:t>
            </a:r>
          </a:p>
        </p:txBody>
      </p:sp>
      <p:sp>
        <p:nvSpPr>
          <p:cNvPr id="5" name="4 Dikdörtgen"/>
          <p:cNvSpPr/>
          <p:nvPr/>
        </p:nvSpPr>
        <p:spPr>
          <a:xfrm>
            <a:off x="5209712" y="3055263"/>
            <a:ext cx="472185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tr-TR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1 Porsiyon:</a:t>
            </a:r>
          </a:p>
          <a:p>
            <a:pPr eaLnBrk="1" hangingPunct="1"/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1 küçük boy elma</a:t>
            </a:r>
          </a:p>
          <a:p>
            <a:pPr eaLnBrk="1" hangingPunct="1"/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2 küçük boy mandalina</a:t>
            </a:r>
          </a:p>
          <a:p>
            <a:pPr eaLnBrk="1" hangingPunct="1"/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3-4 adet </a:t>
            </a:r>
            <a:r>
              <a:rPr lang="tr-TR" dirty="0" err="1">
                <a:latin typeface="Arial" panose="020B0604020202020204" pitchFamily="34" charset="0"/>
                <a:cs typeface="Arial" panose="020B0604020202020204" pitchFamily="34" charset="0"/>
              </a:rPr>
              <a:t>kurukayısı</a:t>
            </a: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4-5 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yemek kaşığı sebze yemeği </a:t>
            </a:r>
          </a:p>
        </p:txBody>
      </p:sp>
      <p:sp>
        <p:nvSpPr>
          <p:cNvPr id="6" name="5 Metin kutusu"/>
          <p:cNvSpPr txBox="1"/>
          <p:nvPr/>
        </p:nvSpPr>
        <p:spPr>
          <a:xfrm>
            <a:off x="5303912" y="2024381"/>
            <a:ext cx="2538564" cy="523220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glow rad="101600">
              <a:schemeClr val="tx2">
                <a:lumMod val="60000"/>
                <a:lumOff val="40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Tüm bireyler</a:t>
            </a:r>
            <a:endParaRPr lang="tr-T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10 Grup"/>
          <p:cNvGrpSpPr/>
          <p:nvPr/>
        </p:nvGrpSpPr>
        <p:grpSpPr>
          <a:xfrm>
            <a:off x="8273658" y="1571611"/>
            <a:ext cx="3108575" cy="1428760"/>
            <a:chOff x="2425119" y="0"/>
            <a:chExt cx="2427777" cy="2427775"/>
          </a:xfrm>
        </p:grpSpPr>
        <p:sp>
          <p:nvSpPr>
            <p:cNvPr id="12" name="11 Aşağı Ok"/>
            <p:cNvSpPr/>
            <p:nvPr/>
          </p:nvSpPr>
          <p:spPr>
            <a:xfrm rot="5400000">
              <a:off x="2425119" y="0"/>
              <a:ext cx="2427775" cy="2427775"/>
            </a:xfrm>
            <a:prstGeom prst="downArrow">
              <a:avLst>
                <a:gd name="adj1" fmla="val 50000"/>
                <a:gd name="adj2" fmla="val 35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Aşağı Ok 4"/>
            <p:cNvSpPr/>
            <p:nvPr/>
          </p:nvSpPr>
          <p:spPr>
            <a:xfrm>
              <a:off x="2586972" y="485555"/>
              <a:ext cx="2265924" cy="145666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199136" rIns="199136" bIns="199136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400" dirty="0" smtClean="0"/>
                <a:t>EN AZ 5 </a:t>
              </a:r>
              <a:r>
                <a:rPr lang="tr-TR" sz="2400" dirty="0"/>
                <a:t>PORSİYON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799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tr-T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TAZE SEBZE VE MEYVELER İLE İLGİLİ ÖNERİLER</a:t>
            </a:r>
            <a:endParaRPr lang="tr-T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5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tr-TR"/>
              <a:t>Günde en az 5 porsiyon (en az 400 gram)  sebze ve meyve tüketilmelidir.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tr-TR"/>
          </a:p>
          <a:p>
            <a:pPr eaLnBrk="1" hangingPunct="1"/>
            <a:r>
              <a:rPr lang="tr-TR"/>
              <a:t>Günlük alınan taze sebze ve meyvenin en az iki porsiyonu yeşil yapraklı sebzeler veya portakal, limon gibi turunçgiller veya domates olmalıdır.</a:t>
            </a:r>
          </a:p>
        </p:txBody>
      </p:sp>
      <p:pic>
        <p:nvPicPr>
          <p:cNvPr id="33797" name="Picture 11" descr="http://www.istockphoto.com/file_thumbview_approve/5450515/2/istockphoto_5450515-vegetables-and-fruits-as-a-clock-diet-veg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36" y="4117309"/>
            <a:ext cx="2602523" cy="2740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7282" y="4392614"/>
            <a:ext cx="36957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14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C:\Users\samsung\Desktop\Yeni Klasör\saglikli_beslen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96200" y="4725145"/>
            <a:ext cx="2357422" cy="18288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4819" name="2 İçerik Yer Tutucusu"/>
          <p:cNvSpPr>
            <a:spLocks noGrp="1"/>
          </p:cNvSpPr>
          <p:nvPr>
            <p:ph idx="1"/>
          </p:nvPr>
        </p:nvSpPr>
        <p:spPr>
          <a:xfrm>
            <a:off x="5167313" y="2286001"/>
            <a:ext cx="5072062" cy="1643063"/>
          </a:xfrm>
        </p:spPr>
        <p:txBody>
          <a:bodyPr/>
          <a:lstStyle/>
          <a:p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Kabuklu yenilebilen meyveler iyice yıkandıktan sonra kabuklarıyla tüketilmelidir.</a:t>
            </a:r>
          </a:p>
          <a:p>
            <a:pPr>
              <a:buFont typeface="Arial" panose="020B0604020202020204" pitchFamily="34" charset="0"/>
              <a:buNone/>
            </a:pPr>
            <a:endParaRPr lang="tr-TR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2469" name="Picture 5" descr="C:\Users\samsung\Desktop\Yeni Klasör\mey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24034" y="2000240"/>
            <a:ext cx="2643206" cy="16546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1 Başlık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tr-T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TAZE SEBZE VE MEYVELER İLE İLGİLİ ÖNERİLER</a:t>
            </a:r>
            <a:endParaRPr lang="tr-T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Metin kutusu"/>
          <p:cNvSpPr txBox="1"/>
          <p:nvPr/>
        </p:nvSpPr>
        <p:spPr>
          <a:xfrm>
            <a:off x="2381251" y="5072064"/>
            <a:ext cx="47863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tr-TR" sz="2800" dirty="0">
                <a:latin typeface="Arial" panose="020B0604020202020204" pitchFamily="34" charset="0"/>
                <a:cs typeface="Arial" panose="020B0604020202020204" pitchFamily="34" charset="0"/>
              </a:rPr>
              <a:t>  Meyveler çiğ tüketilmelidir.</a:t>
            </a:r>
          </a:p>
        </p:txBody>
      </p:sp>
    </p:spTree>
    <p:extLst>
      <p:ext uri="{BB962C8B-B14F-4D97-AF65-F5344CB8AC3E}">
        <p14:creationId xmlns:p14="http://schemas.microsoft.com/office/powerpoint/2010/main" val="325914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2 Dikdörtgen"/>
          <p:cNvSpPr>
            <a:spLocks noChangeArrowheads="1"/>
          </p:cNvSpPr>
          <p:nvPr/>
        </p:nvSpPr>
        <p:spPr bwMode="auto">
          <a:xfrm>
            <a:off x="4373214" y="1539779"/>
            <a:ext cx="6326631" cy="196361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Yüksek 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enerji verirler</a:t>
            </a:r>
            <a:r>
              <a:rPr lang="tr-TR" sz="2400" noProof="1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80000"/>
              </a:lnSpc>
            </a:pPr>
            <a:endParaRPr lang="tr-TR" sz="2400" noProof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Hareketi 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az olan bireylerin yağ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ve şeker 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içeriği yüksek besinleri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aşırı tüketimi 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şişmanlığa yol açar. 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tr-TR" sz="2800" noProof="1"/>
          </a:p>
        </p:txBody>
      </p:sp>
      <p:sp>
        <p:nvSpPr>
          <p:cNvPr id="6" name="1 Başlık"/>
          <p:cNvSpPr>
            <a:spLocks noGrp="1"/>
          </p:cNvSpPr>
          <p:nvPr>
            <p:ph type="title"/>
          </p:nvPr>
        </p:nvSpPr>
        <p:spPr>
          <a:xfrm>
            <a:off x="1676403" y="62606"/>
            <a:ext cx="9879497" cy="1138138"/>
          </a:xfr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>
              <a:defRPr/>
            </a:pPr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5- </a:t>
            </a:r>
            <a:r>
              <a:rPr lang="tr-T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YAĞLAR VE ŞEKERLER</a:t>
            </a:r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tr-TR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9" name="8 Resim" descr="YAĞ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7525" y="1370498"/>
            <a:ext cx="3082611" cy="52487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Metin kutusu 1"/>
          <p:cNvSpPr txBox="1"/>
          <p:nvPr/>
        </p:nvSpPr>
        <p:spPr>
          <a:xfrm>
            <a:off x="4373213" y="3830984"/>
            <a:ext cx="6326631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Katı yağlar yerine sıvı yağlar tercih edilmelidir.</a:t>
            </a:r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4373214" y="5199796"/>
            <a:ext cx="632663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Şeker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tüketimi 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ile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diş çürüğü 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riski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artmaktadır.</a:t>
            </a:r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86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1"/>
          <p:cNvSpPr txBox="1">
            <a:spLocks noChangeArrowheads="1"/>
          </p:cNvSpPr>
          <p:nvPr/>
        </p:nvSpPr>
        <p:spPr bwMode="auto">
          <a:xfrm>
            <a:off x="2675730" y="1882434"/>
            <a:ext cx="6840537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tr-TR" dirty="0"/>
          </a:p>
          <a:p>
            <a:pPr algn="ctr" eaLnBrk="1" hangingPunct="1"/>
            <a:r>
              <a:rPr lang="tr-TR" sz="2800" dirty="0"/>
              <a:t>Su başta olmak üzere, içecekler ve besinlerin içeriğinde bulunan görünür/görünmez su, "sıvı" olarak tanımlanır ve bireyin günlük sıvı gereksinimi, içtiği su ve içecekler ile yediği besinlerin içindeki su ile karşılanır.</a:t>
            </a:r>
          </a:p>
        </p:txBody>
      </p:sp>
      <p:sp>
        <p:nvSpPr>
          <p:cNvPr id="9" name="8 Başlık"/>
          <p:cNvSpPr>
            <a:spLocks noGrp="1"/>
          </p:cNvSpPr>
          <p:nvPr>
            <p:ph type="title"/>
          </p:nvPr>
        </p:nvSpPr>
        <p:spPr>
          <a:xfrm>
            <a:off x="1668829" y="122360"/>
            <a:ext cx="5545138" cy="935038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>
              <a:defRPr/>
            </a:pP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tr-TR" sz="4900" dirty="0">
                <a:latin typeface="Arial" panose="020B0604020202020204" pitchFamily="34" charset="0"/>
                <a:cs typeface="Arial" panose="020B0604020202020204" pitchFamily="34" charset="0"/>
              </a:rPr>
              <a:t>SIVI TÜKETİMİ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9157" name="Picture 8" descr="http://t1.gstatic.com/images?q=tbn:ANd9GcQE0ScrITaIxfL_vkXJsR_vwwEAG8friGLryrOR7glxZVPpgRZ2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4705205"/>
            <a:ext cx="9144000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71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063552" y="2060849"/>
            <a:ext cx="676875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Yetişkin bir bireyde vücudun %60'ı sudur. Bebeklerde ise bu oran %70'e çıkar. </a:t>
            </a:r>
          </a:p>
          <a:p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Vücudumuzdaki suyun </a:t>
            </a:r>
            <a:r>
              <a:rPr 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%15'inin kaybı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 komaya ve yaşamın yitirilmesi ile sonuçlanabilir.</a:t>
            </a:r>
          </a:p>
          <a:p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Yetişkin bir bireyin günde en az 2 litre (8-10 su bardağı) su içmesi yaşamsal önem taşır.</a:t>
            </a:r>
          </a:p>
          <a:p>
            <a:endParaRPr lang="tr-TR" dirty="0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2063554" y="171584"/>
            <a:ext cx="7632848" cy="9397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tr-TR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</a:p>
        </p:txBody>
      </p:sp>
      <p:pic>
        <p:nvPicPr>
          <p:cNvPr id="1028" name="Picture 4" descr="water animated gif ile ilgili görsel sonucu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1" y="2716697"/>
            <a:ext cx="4960727" cy="3636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57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2 İçerik Yer Tutucusu"/>
          <p:cNvSpPr>
            <a:spLocks noGrp="1"/>
          </p:cNvSpPr>
          <p:nvPr>
            <p:ph idx="1"/>
          </p:nvPr>
        </p:nvSpPr>
        <p:spPr>
          <a:xfrm>
            <a:off x="1514012" y="1709739"/>
            <a:ext cx="8218487" cy="4781550"/>
          </a:xfrm>
        </p:spPr>
        <p:txBody>
          <a:bodyPr/>
          <a:lstStyle/>
          <a:p>
            <a:pPr>
              <a:buFont typeface="Arial" charset="0"/>
              <a:buChar char="•"/>
              <a:defRPr/>
            </a:pPr>
            <a:r>
              <a:rPr lang="tr-TR" sz="2600" dirty="0">
                <a:latin typeface="Arial" panose="020B0604020202020204" pitchFamily="34" charset="0"/>
                <a:cs typeface="Arial" panose="020B0604020202020204" pitchFamily="34" charset="0"/>
              </a:rPr>
              <a:t>Besinlerin sindirimi, emilimi, hücrelere taşınması,</a:t>
            </a:r>
          </a:p>
          <a:p>
            <a:pPr>
              <a:buFont typeface="Arial" charset="0"/>
              <a:buChar char="•"/>
              <a:defRPr/>
            </a:pPr>
            <a:endParaRPr lang="tr-TR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tr-TR" sz="2600" noProof="1">
                <a:latin typeface="Arial" panose="020B0604020202020204" pitchFamily="34" charset="0"/>
                <a:cs typeface="Arial" panose="020B0604020202020204" pitchFamily="34" charset="0"/>
              </a:rPr>
              <a:t>Besin ögelerinin hücrelerde </a:t>
            </a:r>
            <a:r>
              <a:rPr lang="tr-TR" sz="2600" dirty="0">
                <a:latin typeface="Arial" panose="020B0604020202020204" pitchFamily="34" charset="0"/>
                <a:cs typeface="Arial" panose="020B0604020202020204" pitchFamily="34" charset="0"/>
              </a:rPr>
              <a:t>kullanılması sonucu oluşan </a:t>
            </a:r>
            <a:r>
              <a:rPr lang="tr-TR" sz="2600" noProof="1">
                <a:latin typeface="Arial" panose="020B0604020202020204" pitchFamily="34" charset="0"/>
                <a:cs typeface="Arial" panose="020B0604020202020204" pitchFamily="34" charset="0"/>
              </a:rPr>
              <a:t>ögelerin </a:t>
            </a:r>
            <a:r>
              <a:rPr lang="tr-TR" sz="2600" dirty="0">
                <a:latin typeface="Arial" panose="020B0604020202020204" pitchFamily="34" charset="0"/>
                <a:cs typeface="Arial" panose="020B0604020202020204" pitchFamily="34" charset="0"/>
              </a:rPr>
              <a:t>akciğer ve böbreklerle taşınıp atılmaları,</a:t>
            </a:r>
          </a:p>
          <a:p>
            <a:pPr>
              <a:buFont typeface="Arial" charset="0"/>
              <a:buNone/>
              <a:defRPr/>
            </a:pPr>
            <a:r>
              <a:rPr lang="tr-TR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Font typeface="Arial" charset="0"/>
              <a:buChar char="•"/>
              <a:defRPr/>
            </a:pPr>
            <a:r>
              <a:rPr lang="tr-TR" sz="2600" dirty="0">
                <a:latin typeface="Arial" panose="020B0604020202020204" pitchFamily="34" charset="0"/>
                <a:cs typeface="Arial" panose="020B0604020202020204" pitchFamily="34" charset="0"/>
              </a:rPr>
              <a:t>Eklemlerin kayganlığının sağlanması,</a:t>
            </a:r>
          </a:p>
          <a:p>
            <a:pPr>
              <a:buFont typeface="Arial" charset="0"/>
              <a:buNone/>
              <a:defRPr/>
            </a:pPr>
            <a:endParaRPr lang="tr-TR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tr-TR" sz="2600" dirty="0">
                <a:latin typeface="Arial" panose="020B0604020202020204" pitchFamily="34" charset="0"/>
                <a:cs typeface="Arial" panose="020B0604020202020204" pitchFamily="34" charset="0"/>
              </a:rPr>
              <a:t>Vücut ısısının denetimi için gereklidir.</a:t>
            </a:r>
          </a:p>
          <a:p>
            <a:pPr>
              <a:buFont typeface="Arial" charset="0"/>
              <a:buNone/>
              <a:defRPr/>
            </a:pPr>
            <a:r>
              <a:rPr lang="tr-TR" sz="26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>
              <a:buFont typeface="Arial" charset="0"/>
              <a:buChar char="•"/>
              <a:defRPr/>
            </a:pPr>
            <a:endParaRPr lang="tr-TR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3 Başlık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>
              <a:defRPr/>
            </a:pP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tr-TR" sz="4900" dirty="0">
                <a:latin typeface="Arial" panose="020B0604020202020204" pitchFamily="34" charset="0"/>
                <a:cs typeface="Arial" panose="020B0604020202020204" pitchFamily="34" charset="0"/>
              </a:rPr>
              <a:t>SUYUN VÜCUTTAKİ GÖREVLERİ</a:t>
            </a:r>
            <a:br>
              <a:rPr lang="tr-TR" sz="49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tr-TR" sz="4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988" name="Picture 2" descr="http://t0.gstatic.com/images?q=tbn:ANd9GcSchUaHW2fiXGil4tXPdimcns0-1W6oxZc-JmwPZMaVTpga9YY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0091" y="3857626"/>
            <a:ext cx="2532051" cy="26336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330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http://www.cicicee.com/images/Userfiles/Image/su-dengeli-beslen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1106489"/>
            <a:ext cx="2143125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Picture 6" descr="http://t1.gstatic.com/images?q=tbn:ANd9GcSAdHc9KV4oLn1EGmbAIjjTR1lPWoEUZxoNZxEbUKXl45uJUXb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1147" y="4071938"/>
            <a:ext cx="4071937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3"/>
          <p:cNvSpPr txBox="1"/>
          <p:nvPr/>
        </p:nvSpPr>
        <p:spPr>
          <a:xfrm>
            <a:off x="3381375" y="1143001"/>
            <a:ext cx="6643688" cy="267811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tr-TR" sz="2800" dirty="0">
                <a:solidFill>
                  <a:srgbClr val="000000"/>
                </a:solidFill>
                <a:latin typeface="+mj-lt"/>
              </a:rPr>
              <a:t>Vücudun sıvı dengesinin korunması için en iyi yöntem </a:t>
            </a:r>
            <a:r>
              <a:rPr lang="tr-TR" sz="2800" b="1" u="sng" dirty="0">
                <a:solidFill>
                  <a:srgbClr val="000000"/>
                </a:solidFill>
                <a:latin typeface="+mj-lt"/>
              </a:rPr>
              <a:t>SU İÇMEKTİR</a:t>
            </a:r>
            <a:r>
              <a:rPr lang="tr-TR" sz="2800" b="1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>
              <a:defRPr/>
            </a:pPr>
            <a:endParaRPr lang="tr-TR" sz="2800" dirty="0">
              <a:solidFill>
                <a:srgbClr val="000000"/>
              </a:solidFill>
              <a:latin typeface="+mj-lt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tr-TR" sz="2800" dirty="0">
                <a:solidFill>
                  <a:srgbClr val="000000"/>
                </a:solidFill>
                <a:latin typeface="+mj-lt"/>
                <a:cs typeface="Times New Roman" pitchFamily="18" charset="0"/>
              </a:rPr>
              <a:t>Aşırı kahve, çay ve kola gibi kafeinli içecekler ve alkol fazla su atımına neden oldukları için, vücudun sıvısını azaltmaktadır. </a:t>
            </a:r>
            <a:endParaRPr lang="tr-TR" sz="2800" dirty="0">
              <a:solidFill>
                <a:srgbClr val="0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6688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yagram 3"/>
          <p:cNvGraphicFramePr/>
          <p:nvPr>
            <p:extLst>
              <p:ext uri="{D42A27DB-BD31-4B8C-83A1-F6EECF244321}">
                <p14:modId xmlns:p14="http://schemas.microsoft.com/office/powerpoint/2010/main" val="1993446785"/>
              </p:ext>
            </p:extLst>
          </p:nvPr>
        </p:nvGraphicFramePr>
        <p:xfrm>
          <a:off x="2832669" y="2146063"/>
          <a:ext cx="6617648" cy="4101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Metin kutusu 1"/>
          <p:cNvSpPr txBox="1"/>
          <p:nvPr/>
        </p:nvSpPr>
        <p:spPr>
          <a:xfrm>
            <a:off x="2620371" y="191068"/>
            <a:ext cx="70422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DOWN </a:t>
            </a:r>
            <a:r>
              <a:rPr lang="tr-T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SENDROMLU BİREYLERDE</a:t>
            </a:r>
            <a:br>
              <a:rPr lang="tr-T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tr-TR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KARŞILAŞILAN BESLENME SORUNLARI</a:t>
            </a:r>
            <a:endParaRPr lang="tr-TR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14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87501" y="283041"/>
            <a:ext cx="7793038" cy="9366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tr-TR" sz="41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İŞTAHSIZLIK</a:t>
            </a:r>
          </a:p>
        </p:txBody>
      </p:sp>
      <p:sp>
        <p:nvSpPr>
          <p:cNvPr id="26627" name="Rectangle 3"/>
          <p:cNvSpPr txBox="1">
            <a:spLocks noChangeArrowheads="1"/>
          </p:cNvSpPr>
          <p:nvPr/>
        </p:nvSpPr>
        <p:spPr bwMode="auto">
          <a:xfrm>
            <a:off x="3000375" y="3189288"/>
            <a:ext cx="5183187" cy="316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65125" indent="-255588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tr-TR" altLang="tr-TR" sz="27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tr-TR" altLang="tr-TR" sz="3200" dirty="0">
                <a:latin typeface="Arial" panose="020B0604020202020204" pitchFamily="34" charset="0"/>
                <a:cs typeface="Arial" panose="020B0604020202020204" pitchFamily="34" charset="0"/>
              </a:rPr>
              <a:t>Yaşamın belirli dönemlerinde görülebilir ve besini </a:t>
            </a:r>
            <a:r>
              <a:rPr lang="tr-TR" altLang="tr-TR" sz="3200" dirty="0" err="1">
                <a:latin typeface="Arial" panose="020B0604020202020204" pitchFamily="34" charset="0"/>
                <a:cs typeface="Arial" panose="020B0604020202020204" pitchFamily="34" charset="0"/>
              </a:rPr>
              <a:t>red</a:t>
            </a:r>
            <a:r>
              <a:rPr lang="tr-TR" altLang="tr-TR" sz="3200" dirty="0">
                <a:latin typeface="Arial" panose="020B0604020202020204" pitchFamily="34" charset="0"/>
                <a:cs typeface="Arial" panose="020B0604020202020204" pitchFamily="34" charset="0"/>
              </a:rPr>
              <a:t> veya az bir besinle yetinme şeklinde olabilir. </a:t>
            </a:r>
          </a:p>
          <a:p>
            <a:pPr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tr-TR" altLang="tr-TR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tr-TR" altLang="tr-TR" sz="27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</a:pPr>
            <a:endParaRPr lang="tr-TR" altLang="tr-T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628" name="AutoShape 2" descr="data:image/jpeg;base64,/9j/4AAQSkZJRgABAQAAAQABAAD/2wCEAAkGBhQSERUTExQUFBUWFxgYFxUYFxQXFBYUGBQVFhQVFhcXGyYeFxojGRQUHy8gIycpLCwsFR4xNTAqNSYrLCkBCQoKDgwOGg8PGikcHxwpKSkpKSkpKSkpKSkpLCksLCkpLCkpKSkpKSkpKSwpKSwpKSwpLCkpKSwsKSwpKSwpKf/AABEIAL4BCQMBIgACEQEDEQH/xAAcAAACAwEBAQEAAAAAAAAAAAAEBQIDBgcBAAj/xABCEAABAwIEAwUGBAIJBAMBAAABAAIRAwQFEiExBkFREyJhcYEHMpGhscEUQlLRYvAVFiMzU3KCkuEXQ2OyosLxJP/EABoBAAMBAQEBAAAAAAAAAAAAAAIDBAEABQb/xAApEQACAgICAQQABgMAAAAAAAAAAQIRAyESMQQTIkFRFCMyYXGBBUKx/9oADAMBAAIRAxEAPwDEYndVKToq0i0kTrG3ogjjE/lVmL4tUuXB1TLoIAAgeKX9goYRpbLpd6Cv6VjZqicUceSo7FfCimaAplhvieSa8MYBWva/Z0WiQMxJMADqUpbQTbAcVrWlTtKD8jog6AgjoQd0EpNLRqhY4xfBqltUNKqAHCDoQQQdiChGNRN3ir7hxq1nZnnc7DTQADkFU2o3qnQbcVYl6ZU/RIb7vOT+62SQW5LiUEnTGxjaAxRWs4D4KffPeG1RSFMAkkSTO0AFJm2yLsqlSkc1J7qZ2lpLTHTRKnNtaGLGR4jw6paXFSg54cWGJGxkAjy32Svt3dUxq0C4lziSTqSdSTzklVm2XQn9nSxgXbO6r7tHdSi+xX3ZJloW1QIXu6lH4bbNeHGo8gjYSB6+KgKSaWWECMz/AIeHisk9GxWxIKDzzMdZRVLBartYPme6PnqtLQt2DZsnryHl0X1as0JfqfQxY/szTsIePHyzfsoGyI3aR5kfdGYheOOg09UldaOdqSfmjTb7BcUugo2g5EeUhaDhq6t6NOoK1IVHO905Q7SIy67a6ysc+hl5z4Kdpfua8N94ExHP0WyhyVAxlxeg91proI8F9+CTSmP1CPDLt6kqltUF5aN1qZ0otAIsipiyTDs1TVtCToVvICgYWqi6nCMpWBmZU6tqUuU0NhAWuCpjVMnWpVDrdL5odxY0sG91FwqbJndRGVNjK0TzWzAtvjzCMs62flCYHA4j+JWU7AU9Oa2c1XQcIO+wY2y9FujIUgFPzY5xQMKMKy3eJiEQ1qspUQDKGUrCSpn1RoAhVUmAGdUTUpE7KItXdPkrsW4ogyamym4cHEKbKC8qUCHCQiWhS53TKcG0QbQVjKCmF7KnbZUqIOohZ/FcUNN2WFoyUoxDB21HSSmYaUvcLzW4+0hh9btGyUV2K+srIU2wEQac/wA8uqa3vQhLWyq3oSfJN2tAHQDn+yCtG5nQPdHzKvrnOco2H8koXsYlRH8QahhujB8T1Vb2Fxhuvj+37o2ha6QNuZ+yLyNpt8TsOZ/YLG/o2hWzCObtfAbDzKDv7YAfYfvsmFxWe/wH87JbeUjz/n0WqzmIKzJKOw+2DSHzDgZEiR8V8yzMzy6pjToAjUQfkU6xdbs0lnQt7qmGvcG1de/GxnSOo/ZKb/hWpb1Mz4c06Ne3Yjx6HwQFEmk/Xb7LZ2F/mpZHQ9hGrTy8WlBdDH7kYq6xBrDBVIx6mq+JcNiod9J+HJJW2vgmRjaEP2mg/rHTVVXiNvRKnWJbqWkeiqr0oCx4kxiyM0ttcio2QvntQuB/3aLepJKmUKVoMstkShLB2iMlUQ6I8n6gGq7+78x9ELiPveir7f3PMfReXdST6IpdGx0VKbQoAqxqVQyybVY1yrUgUDQSYytdkRlQ9jsi8qux/pRDkfuYFdhUhyIvQg8ynzrZRgei7MvpUAUPfXBawxvySFEfyohd4s1mnNIrjHHE+CvtsHfUdLgYKle8MuB7uyqjCCESc3sc4fVzsBCuuXQ0AaF/yaNz8UNg9EhgaesLzELrNWyjy8mhKa3oYutjOxAbTc4cm6ebtAfkUOLoA5RvzPh0Qt7icMyt5mfTZv0S0XBHmf50XBGno3//AAOQ80U1ubU6/UrP2DTMn4J9QY50hm/87lDoKiF3dBv2ASGvdOLtRpOw/fmtHSsA0kP1J1n1XtTC2kacyiWjGgOxrMcI2P8APJUPty1xbEtO3gp39qGtkaOG33QtO9Dvv1B/ZEwOyupOrSZjVp5+ITHALsg5CdD7s/RKr4ltQancD4oiwonOPMkHwWS6Cj2NcZpNqOAIiQB6pZg9BjK47QSJTPH6EUw4HUQf3Sa4r+64c9D/AJhz+CdiYrKjV8T3lA0Ya0SVzy7o90pzVrjKlN1U7pT5bEwVF2DVgGakBHOeDsZWEfcGYkptgFw6TJ08VLPDSsdDNujXWDtEZmS2wrDXVGdu3qhitGT7Me/FddApUsYDjBVz7T+FL7fC355ylUuCoTzY6p1VewoS1t+9DtEU23cScusJHEZzLZXwKqdQeN1B5LRJWcGbzQ9w091HBKsCr5mpm+oBuqYKkTS2wTEErNRMsUf3C7oFjRjJDjpIS5w5PQ3HPijU9p3UHVuW80fZXFKrbyz3+nNK7vCXOILQZWPGzfUSGFrjLKbJqEabJLcY465rBjNG8/Ln8kq4gDmuDXCICI4UaAajj+VsDzKNwSjbN9ZyaSH1S6DWiNI1SejVJJcecq2q8kHxPyQzu9AGynRQ0WOLnnTQfZHWFlrA1Px+aZYHwq6sATozmeZ8lq7HCqVHTK4nyBWN30Miq7FeFcPuO4jxWpt7dlKnl7oA3MgfNVuxIbCWeJAQN41sxUfPQE6ekaJfQa2AVWGtVLxo0kZf8o/NHRSuahER10R9PLGka89z5eSoqvpt7znAnkAuTNaRm7yoXOE9dfigarm/iIajcRuMx7v/AChbbDodnO6NMU19Fl3QzVmdJB+DZTi2tYygb7oa3Lcxd00+5+QTXB29o4uOg5eQXMxEb1ufuxuNfgk15Qabd06Obrp4bH4FaKoyHuPIfdZDF7mC5v8ACfqFTgV9E+Z0Z78UXmOQVlcEM1QtOt2fqjqd22q3KdE+W3omhLijM1Bqi6NwGtgHUp/b8N0d3PCLuMGtm03ZYJha1YHKnYksHPB7pJTDtX9CkFliBpu02lNP6dPQJTiNUzpVtwUR775WMx7EjRrFjNQFv7Liltdj3MHurl2IXueo5xGpKo4WTuQFcYg9zpWv4KvIBNRZUP8ABX07xzRAKL0QfUR0OpjloTBhVvu7M9PkueOM6qLGEmAu9Kjlks6/huHUS3MwCCvL/hoVCCHZYWcwHEqtK0cSNWTA8EHR9qTxvTWKF9B3XY+veBTUaWmqQCgafsnpc6jihx7Vv/GVXU9qruVNd6Z3I0GG8CUaBkElH3VBlJpdA0CwF17Ta7vda0I12MVKuHPqPPeJO3Rc4UjLMhxffitcEtGg0T/hmyZUs3Fg77dXAcwN1ix3nGea1PAFy+nXLTo0gzKS1qmNjrZC1sDVdl5ASfUo2ng/9qyn1IHpzR1R7aDnubEk7H9Mz9U5saQdXnoY9QNfmSoJPZ6sKo2GFWAawNA0AhCYuw0e/Hd5pvYbIy4tQ9sFaZ8mEqcUUD3HlnlJB1/zAfVLq1myoe67MOhmR0TjHeCm1X5oHLlO2gMbaKWH8IimZGgAGUSSZ5z57pklGtAxcr2K6HDziIB0UTwtrq4rb0sOytnmslxBiXZkt19Pnr0S0vo3kLvwTWzlG35ilVapJjx18lGtXJHvmPAgj5IOpLfzTP03lc012FGmiVS6gfzz0H8+K0vDTn1BDQAPH9uaydG3dUIgaEkzy8vgtvwO7IS3QkaBZKLo6ElbQ2/ovvODtZA+i53j2FPo1XB2x909QTouzBuaTlOvkk+M8ONqsIeJO4PTwHgm4J+nLfQnPDnHRyG3sWuBJ1UK1k0AwIKZ4rbmhUdTgiOqQ/jzng7Ky/o8+vsUVKrgYk6I/B6hJcCZkIfFqGV/nqvcIfFQeITPgABuBDiOhP1UEXidAio7zlCIDjunCvANelTeyqWtzbxrGiQ8Zez2la0g6m97nudziD10XZKr5WH4pqU6lTvOHd0A8eaNSd2ZSOV0MBeUdS4b6rRVXAe7svbe3c8iNSdgj50Zw+hbZ8LFxDWtkn+fgtZZezSmADUeS7o2AB67lPMKsBRZr7x3P2Ta0E6qTLmcnSLceBJWxEeFKQYWDNDhrrqgLDgOxY3s6tHN/wCQzm9YWzcxD1KMqdZZR6HPHGS2Zyv7H7F+rQ9s9HFL63sOoH3a1QecH7LZ2NyabsrvcO38J/ZO2uVkMjkrRFkhwZySr7CP03B9WhNP+ldQWf4YVW8+9EfJdKBUgjcmxVHFv+iFYf8Acpn0Klc8GVbIB9SrTa06AACSeg6rtKx/FuC1XV2120zWaKRYA0jPSeXT2rWu0cY06hKnG9jYOnRyK8sM9aBMBwncCeTT+y0HCFxncQdxJM7y4zJ+a+ovp0aldlyHUqdWDTc4EOp1RoHFrtY5zy1QvDlfLf1GS2XNnukOaSCJLSNIO481LKCotjN3R02yGiZ02pRa1Nkxp3CEooudSCq7ESh7u6MEhB2uK03ugVJcNxzCxs2hpdaNKyGI4GKmbqQWz4FafEq0MJBBVdo3M2eq1SAcVVM5ZccCOaXESDuC3aTvIG/kleNWZoNBqaFzsoA/SBJd5LsV4A0LjnFPEDKly9uQva2WETpIPvM6GZ84TF73sXL8tUh0yk3sWRp3Q5p5EjQ/T5ppg9WKk6CeXpKwVhi7qbQxw7maWk7idwmLeIYe18xlOojSBuie1QmDalZ2nDq8tCMqU5CzuC3wexrmmQQCPIrQU6shIoqZkeM+FBc0jkhtVs5DyP8ACfA/Iri+I4LcW5aa1N9MOJykjR2XeCv0ncuELP3uE072lUtaoGvfpujvNftI8o+CdhlviyfNjtckcXvLIVWtMwVCz4fIcHZlfxHh77VzqNSQ5hA8COTh1BSmyvXSNTuqtohG9/gOd05gEL/Vhv8AiBe4tU2JeRp1SztB+s/Erjj9RYhcZKbndAVyKtVzPLidSSVssWxF5dWpl0taNOq5hhVpVuKzgHOaxpmo8NLsjM2pgc45I4mGpsrF9Y5aYk8zsAOrjyC12C4P2TZMF208vRSwa3YKQbS0pjYbuJ/VUPN536DYJg+pCly5HLSLcWKtspu3pnhx7vkEkva4hOsK/umnqEgp7Ci2VE01OjVmfAx8l6H6kIDqBq9tIVtheQMryARtJGo5L3tROXrKXYjhdOs5razczZ6kQYMGQm4nUheWHKI/ZXb1HxCkLlvVZCnwbRo1hUZ2mmoaaji0Hy5+q0dSmMknTTforuJ5yViXHuMX0qmWk1rmjSTO/NIbjje6c8w5ggbZRE+qHvmAvc7xJS2lTkk9dUps+oweFiUFcQXifEbi4p5aj85JAY2AO8TpEBW4Pwa20qMe5xNVzTI/K0H7n7K20pirdUGjZrs582+7900deirVqvGwflafBoj6yl5KUbIs0V6nFfAytblFuu41SuqIIcNjv+6OpOBERop7MQytbkOGiou8Na7Ud13VIL61yklrnUyebSY+GyopYtXZs9r/ABJ+x5rq0NWJy2mNnYbVLv73ujlG6cWsMbCzlDHHnemQeoII/cK+riOVsuIAGpJOgXKIqSadM+4rxcUqL3c9mjq92jQPX6LnlnwnpLpzHveJO5J9U0rYh+Ou6bBPZscSPEgauPxgLY2+Gd4AjSPiJ2VeOBJmbi6Zm7bg41aeRxGXSe6Np2zHb0SDHPZpcdp//PldTd1cAWnmCOfmux0rKG6wBy3mecoLtg6pDBrz6J6xoklKwbhvBDTt6bKrQ2oxoa7Ie67KIBHmITWQOo8/3RLWkHXePQ6KVa0zjp8PmheKLDWSS+Qdlq5+m3qmNlhLKfe3d1O8eCW0XOpO2kHmndvVkT810MMY7BnllJUY32hcDjELY5QG16cmm7rzyE9Cvz3ToOp1HMeC1zXQ5p0II3BX61DYdHVcj9svA+v46i3UR2wHMbNqeg0KOSsSctxvZvklCOxCvmgIHIlnM/Q1zbtPaO5uJnyVdpgjaPZ2zRGc9vX6mP7th8OcInhzCKlIOq3Blz3FzKZGjGflL+rogxylEYX/AGj31ju46f5Rsl5ZNKkVYMdu2MqeQANLYgQHNgOA8eTvVCXdGfcc1/h7r/8Aad/QoioEtuKJdsJ8TsPMnZITsp41voSYlWc05SCD0IIPwK29tVDaTfBo+izVesGgCXVYAlrsrqQPVsiR6EKd5jIbSMe/oAD1mFs4UbikpOjSYeO5J3cSfiTHyhSt9S4/xfTRBtxINaA7SB/+r6yuopgnQu73x1+6SOo+uKhFekBsc0/7dPmr7531H1Q9tcNe9xBktLW+hl32V9yMz2tHX6aolHao6T1/AZWaQCdwNNVRjNY/hiRyj4TCPqPEH+QsjxLxCA3sBOaRJ+f3C9N6RB4+N5MiSXyJ3DRyVlxAJ1TKyqNc3M8kSDA0Gnj4oW8DWPaDqw8+YUraej66qQdw3Yy19YDUkU2noPzHz5IfCWNyvy7Z3R5StHwpRijpqMzmnodeiYUOFqDdGtc3wDjHwctnickqPnZZE8kmIKB0gr1lbItKzh6mORPr+ym7h+mfy/N37pS8aRnqxRnxiTSNY9UFcuox7onw0WhuuE6ZB0cPIn7rD3OAvbVd33FusAnRF6DQ7HPm+KK7zGssMpMLnHaD/MpVilhc1HDtQW094/LOm60OG4aBVceeUZZ6az9kxOcMc2ply5Y0nXQzodllVo9OPjwj+7FvBeDAVC/9LHT6loC3VrZjmNeXgsrwu1zS8TuyPE94AfVbei3Ujpp5dVXjWjwvP1maAa9i6ocpeWt2yt1c7zcdvRWWuFspwGt89SSEbl/KPU8yohwaOg68z4ph59lbW6kEROxJlWExM7D6KD25hpI8VfROcfxBYaePogiI3+SooPNM5eXVF03cl5VtWunqdyuQJe/UAqq+txUY5rhma4FpB2II1CrtiRLD6HwRLei04/LHGPDxs7urQ1ygyw9aZ1b8kkyrvPta4J/FU/xFL+9pNJI/WwakD+IalcJnxHwKFow/SHFGI5Kbhs55j1O/3UsLb3A1o2GwWcwrHad/bU69SlmeNHQ8t740JIHXf1TgV3PGUAMYPyN0B8zuUmWByZVHPGMaDLm9Ywke+7oPdB9N0E6nUqaunyG3w5Iu3pBo226jfyRbazWDM7b7+SdHGl0IlkcuwN+HBlMzsdNtSo2mDsqRmaCRseY6QrqNQ1HgkHKJjw80xw9wznLsNytcLMUq6FF3w3XcHNzs203zEdI5GJQ99iHZtOZrhlEQQfQLSXd3lq9RlEjmrfxAqNkQdNQdf9JSJeOn0UR8px72YvhJzh2tWp+d30G/2WgsruHlxa7LEB8S0HnPio318wAkQI5QANOiLssRp9kCwgjceu/qgx+PJSv6HZvJjKFLthAuGuDgCCCN1zzGwO3dO8fLLErX1MhdOrddS3eOsfZYniXuXB7wcI0cILSI+R6hUZOtjP8AHOsn9EKFdrWhlRmYt2MSI2HkYgKN7WzEADK0DQRvsBp0VljhVZzGOawkVAYAI25k/pTpvCRjNVqNbEgBveJ9dlG5Qjuz3peVCK2xzhANOzkRLn6RtMjZOad+7Q7pRZ3dPK2kIAbpqWgyOcTzV34wMdlHe8iCE38Xiiuz5qeDJkm3FdjuhiAdoe74otr80wUotb4OEtyujfLLo5bwp0sdpl2RpObXQhwOm51CYs8H8kzhJfAxqUhzjofFYviR7BVhgEARy35rWPa0tJLpMeOi59iV2MzjqBJiQR9UcpJrR6H+NjeS38EYzRqR0jSFXUcZDXEug8zpvv4oVuJNGhIjqF8b9mneSqPoeSs0fDDQ5x03A/8AYH/6rUM0c7XeSsfwheMzkB0nz2iU/fiLXEhpEjXzGsj4p8Fo+Z89/nsN7bQ+M/CVKjSzEaacvD/lZ8YsHPDZ0Ak+c7LR4TchzETRDYQ9nLYDZC1aRa7MJn5Iusd/JeUO82eY0QnWfUaweOhVrdEDc25BzN0VtC6kQ4arkcwipSzCdiFNg581WHaiCI5/8KbdFppTcsnRci/6d0ei65dVIC5j/WOn1RJANmI4XxU2TXBwztcR3R9VvMP4uoVGjK7Kf0u0PzXOrS5a8SWSQecmfTkrOwnYEeug9AnpRSE3JnSLjiOk3XtGfEbpe/iqhMmqCegkgegWGdalxjcnoNf3KfYbww1tM1KzoIEhvIefigk0g0mxzV48IH9lSqvHNwYQPiUVgXtEL3ZW0HOLj1aNVkq3GJaRRth2tZxjMPcb5D830HitBh3Z2rc9R4Dt3uO09ABv90rmkM4sfV7Wu+qHueKcDZveAkzBnQnySCvilxTuHdm+Wt3LQA12kkEEwCs3jPHtxd1OwtA4Bxygj33Tp6LonCPA4tqDe3Iq1NzrIaTy8VnqUrNcLdIUNq3dzqKDcp0zkwAObpnX0TXCOGy2oWUXVT+ouADAR+YCTunN/bvqANY4sAOo2kRoNFVaYlVpuFMBrWicx1zTsI5QvM8jypc0lpF2DxpNOVJ/yFXNKjR7rqkuEFwI5ddOSz7qlhXqtZSeKdVpJBjuuJ3ac2jiqOJrGtWruaNW5A4EmCRzHlK9wTghrWtuKrmxr3CNZHu6z5pf4me29m+jx60Pa94KOjHNqOO2kQPEbfBA1aOYZqryf4dmj0QVjUbne5ogEmB0EqF3c97fzXmSy+o7Pdw+PDCvc9/LC6dCidMsKw4azdji0jzSzNUydwGfBsnzlW2uI1WQ2qwidn7T5hK5paKOSeoSv+x7Z4s+kctTVp/ONCPMc/NeYrhZuK1OtTfOSJE92JkuEfmjkhxcAiDqCp4NScyqY9wtPXQ8oVCy8lxls8zyvGXFzWn/ANNDnj3TPIjSZUPxIJ1GnksyygX3FR9MvgnUjRs7EDqNE7ovLBlqEGdjz05FOx+RJPivg8yeFRScZXZ9dYDbVvfosM88sH4hZzFvZfb1NaL30T099nwJkfFahzjDY2J3GsdNFPtSvUw5Oa2K5TirTOX/ANUbyyqEh2dke/TJ082wSEuvKleZNWp4EPg/HKuw5lgOK8Oay4hogObmjoTM+Stxz+BGS5O2YKndVm1M+d88zm3HRPcN9pdS3AD85MmTAy5Z006oWvawZQVK3Z+IYKo/s82p8PHwmEyTsUlR0nDPazbVoa85D46a+q0NLHw4Asgg+PJc8xDCLZ7cuUdNohZO0fXoPIpVXNgkRu3TwKBIK6O/08cYRBB6f8qdSoDGSN9fLwXGrbje6Zo9lN46iWn7hN7X2lQO9SqDyykfZbR3I6e2tCi6+AnX0XOj7UKUe7U8sv8AykmJ+0xzp7Ok4eJI+gRKILkdFx/Hwyk90gQ0xJgTC4525/Sz/d/wqhiNeu+TUgn9R7k9BpARP9DXPh/uaj4UKc7FlhpRA8UzsgX91olD4bhbnsEaNaJc7kBz8z4LWYVgYAD2OezmNRJ8Tpp5KeeXginHictgL7mlaM7R7gX8hu48u63kP4istc4jcYg/IyWs6CYjq48ymWM8MGtduyPNRu7oHuH9EjT05Jra2YotysEab9T4nmlp8lbC41ootrGjYUQ+MzyJcZ7xPJunuhZq4uat9U3ysHL8oHh/Mp/jmKUw0Ui0Oc/lvA6noELY5aYAHJdGL+TXKlSNNwTY0bavSMeBcd8x2PgF1cUh1/ZcNOIxzTrDPaXUtjlfNVm2UnVo/hd9iinHkqBjLi7Ok3VRzS+B0ynfXnp4JmyzGTWHGNSeaxmHe0yxruDTUdRJ/wAQQ2embZbChcseyWPa8EbtcD9CvM8jx5taKl5CYkxGsSJaGh4lv+iRP0Q9W/d2TaYp5gDz93zTBmGZXZodtz1HxQl4x36ZjYAwvPzwzJpJfBubyHpQEb7F73e6BPJuwTvCeGmMGep3j47BUPvHf4RHlARAx9zjlFNzQI35/BTwwyW5Ik5ZJv3OzQW4aNMqXY7ZtqFkN2JmN9tEVYVcwGhCle0pLROUZpJ577eqZwlKLVFGGXpyUl2LbPhmmxuetUOUawTAA8YXtHFxXd2drlyg6ujlzIT17QdCJ+iV2Nl2b3dmzLJnbl4FFCEmlGMaKp+S5XKbsMo4Y1jYaPX7pJjdUtNMCS5xIjoR18CE+rVo997W+ZaFnsX4nsaPeqXDMw5MOd58NJVmPxJN9HnLJTscUmd0T8FGpLtgue3/ALZqLZFG3c/oXuAB9BqsZjvtAu7vRz+zp8qdOWt9SNXepXqQxcezFM6tj/F9G1hsirVP/ba4Q0dXkbeSxVXFTXqmq7d245DwCw1KtBlN7a/2VEdGN2P6zAVG0tWuJzCf2S8X6mzEI5ogQvAMVbSuHWVwQG70ap6HVrXHn0nwX2K4SWVDEEHvCNiCs/xQe0FOoNXMcB5glP7PE3FuV2uUadQOiDlTo2tAgw90bK0YdA1RD8QKg2sXJtg0DVMPBQNfD42CeBq9dQlamZRnGUN4+HKfEKX49/8AhU//AJfumWI2+QdoOXveIXkM6rebB4I000nW5NIAMa3Vh0LNNJ6+aTYfdVK7G0aTi1gEVK3OP0UvH+LksdTxVzpJJLCRLJID8pmHRy8F0S1ytLH0xlZWYCGadyBoPsvPyLVl+KX+oTbW7aDA2mMgbtHzJ6nxWX4h4tgmlRax9Tm6BDfEkaSgse4nfWqm3pTTA0c/8x6xGyX0rVrBDR5nmfNbji+2DlkukVW1DLL3HNUdu4/ZWduoVXKguVKZNR62vJVFYSV5mgol9ORKw4BNJeMDm+6SPIkfREOaowuoyxnhvF93QEU7iq0dMxI+BlNR7TcQ2/EH/az9lli1fZVtGaNtbe1e+GjjSqf5qbZ+SLHtcu/8OgPEMXPwvcy6v2MOh0/a5djdlI/6f2XtX2tXh2bRb/pn6lc8Dz1X2Y9V3E5G1f7Sr4/9+PJrUBecc3j9HXVWOgdl/wDVZleLqOsLr3uYy4uceriSfmhHuJ8F6vYXUdZT2am1imrGUZW0bZBrUS2qBA6L6o3IEuNYzKwKh/SqNKhVB5JXRuCrjWPVbZwTe1WMpAB+as90Bg3YOpTABhqVD2jg2lSlx01qch8VlL1s1Wk84U22ILa+p7sEanXXn1S+GzeeqNPiF9ko2rg6atSM455fHxTuhTXP6lt2Zt3gkzB15a8l0SmdEaMJ5VIBRJQt5fCm0uiURxRxDW/s8g1c8wB9UF/RZ/UrWUyR27zmcR3RyaEt/HnxXHH/2Q=="/>
          <p:cNvSpPr>
            <a:spLocks noChangeAspect="1" noChangeArrowheads="1"/>
          </p:cNvSpPr>
          <p:nvPr/>
        </p:nvSpPr>
        <p:spPr bwMode="auto">
          <a:xfrm>
            <a:off x="1587501" y="-879475"/>
            <a:ext cx="252412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r-TR" altLang="tr-TR" sz="1800">
              <a:latin typeface="Lucida Sans Unicode" panose="020B0602030504020204" pitchFamily="34" charset="0"/>
            </a:endParaRPr>
          </a:p>
        </p:txBody>
      </p:sp>
      <p:sp>
        <p:nvSpPr>
          <p:cNvPr id="26629" name="AutoShape 4" descr="data:image/jpeg;base64,/9j/4AAQSkZJRgABAQAAAQABAAD/2wCEAAkGBhQSERUTExQUFBUWFxgYFxUYFxQXFBYUGBQVFhQVFhcXGyYeFxojGRQUHy8gIycpLCwsFR4xNTAqNSYrLCkBCQoKDgwOGg8PGikcHxwpKSkpKSkpKSkpKSkpLCksLCkpLCkpKSkpKSkpKSwpKSwpKSwpLCkpKSwsKSwpKSwpKf/AABEIAL4BCQMBIgACEQEDEQH/xAAcAAACAwEBAQEAAAAAAAAAAAAEBQIDBgcBAAj/xABCEAABAwIEAwUGBAIJBAMBAAABAAIRAwQFEiExBkFREyJhcYEHMpGhscEUQlLRYvAVFiMzU3KCkuEXQ2OyosLxJP/EABoBAAMBAQEBAAAAAAAAAAAAAAIDBAEABQb/xAApEQACAgICAQQABgMAAAAAAAAAAQIRAyESMQQTIkFRFCMyYXGBBUKx/9oADAMBAAIRAxEAPwDEYndVKToq0i0kTrG3ogjjE/lVmL4tUuXB1TLoIAAgeKX9goYRpbLpd6Cv6VjZqicUceSo7FfCimaAplhvieSa8MYBWva/Z0WiQMxJMADqUpbQTbAcVrWlTtKD8jog6AgjoQd0EpNLRqhY4xfBqltUNKqAHCDoQQQdiChGNRN3ir7hxq1nZnnc7DTQADkFU2o3qnQbcVYl6ZU/RIb7vOT+62SQW5LiUEnTGxjaAxRWs4D4KffPeG1RSFMAkkSTO0AFJm2yLsqlSkc1J7qZ2lpLTHTRKnNtaGLGR4jw6paXFSg54cWGJGxkAjy32Svt3dUxq0C4lziSTqSdSTzklVm2XQn9nSxgXbO6r7tHdSi+xX3ZJloW1QIXu6lH4bbNeHGo8gjYSB6+KgKSaWWECMz/AIeHisk9GxWxIKDzzMdZRVLBartYPme6PnqtLQt2DZsnryHl0X1as0JfqfQxY/szTsIePHyzfsoGyI3aR5kfdGYheOOg09UldaOdqSfmjTb7BcUugo2g5EeUhaDhq6t6NOoK1IVHO905Q7SIy67a6ysc+hl5z4Kdpfua8N94ExHP0WyhyVAxlxeg91proI8F9+CTSmP1CPDLt6kqltUF5aN1qZ0otAIsipiyTDs1TVtCToVvICgYWqi6nCMpWBmZU6tqUuU0NhAWuCpjVMnWpVDrdL5odxY0sG91FwqbJndRGVNjK0TzWzAtvjzCMs62flCYHA4j+JWU7AU9Oa2c1XQcIO+wY2y9FujIUgFPzY5xQMKMKy3eJiEQ1qspUQDKGUrCSpn1RoAhVUmAGdUTUpE7KItXdPkrsW4ogyamym4cHEKbKC8qUCHCQiWhS53TKcG0QbQVjKCmF7KnbZUqIOohZ/FcUNN2WFoyUoxDB21HSSmYaUvcLzW4+0hh9btGyUV2K+srIU2wEQac/wA8uqa3vQhLWyq3oSfJN2tAHQDn+yCtG5nQPdHzKvrnOco2H8koXsYlRH8QahhujB8T1Vb2Fxhuvj+37o2ha6QNuZ+yLyNpt8TsOZ/YLG/o2hWzCObtfAbDzKDv7YAfYfvsmFxWe/wH87JbeUjz/n0WqzmIKzJKOw+2DSHzDgZEiR8V8yzMzy6pjToAjUQfkU6xdbs0lnQt7qmGvcG1de/GxnSOo/ZKb/hWpb1Mz4c06Ne3Yjx6HwQFEmk/Xb7LZ2F/mpZHQ9hGrTy8WlBdDH7kYq6xBrDBVIx6mq+JcNiod9J+HJJW2vgmRjaEP2mg/rHTVVXiNvRKnWJbqWkeiqr0oCx4kxiyM0ttcio2QvntQuB/3aLepJKmUKVoMstkShLB2iMlUQ6I8n6gGq7+78x9ELiPveir7f3PMfReXdST6IpdGx0VKbQoAqxqVQyybVY1yrUgUDQSYytdkRlQ9jsi8qux/pRDkfuYFdhUhyIvQg8ynzrZRgei7MvpUAUPfXBawxvySFEfyohd4s1mnNIrjHHE+CvtsHfUdLgYKle8MuB7uyqjCCESc3sc4fVzsBCuuXQ0AaF/yaNz8UNg9EhgaesLzELrNWyjy8mhKa3oYutjOxAbTc4cm6ebtAfkUOLoA5RvzPh0Qt7icMyt5mfTZv0S0XBHmf50XBGno3//AAOQ80U1ubU6/UrP2DTMn4J9QY50hm/87lDoKiF3dBv2ASGvdOLtRpOw/fmtHSsA0kP1J1n1XtTC2kacyiWjGgOxrMcI2P8APJUPty1xbEtO3gp39qGtkaOG33QtO9Dvv1B/ZEwOyupOrSZjVp5+ITHALsg5CdD7s/RKr4ltQancD4oiwonOPMkHwWS6Cj2NcZpNqOAIiQB6pZg9BjK47QSJTPH6EUw4HUQf3Sa4r+64c9D/AJhz+CdiYrKjV8T3lA0Ya0SVzy7o90pzVrjKlN1U7pT5bEwVF2DVgGakBHOeDsZWEfcGYkptgFw6TJ08VLPDSsdDNujXWDtEZmS2wrDXVGdu3qhitGT7Me/FddApUsYDjBVz7T+FL7fC355ylUuCoTzY6p1VewoS1t+9DtEU23cScusJHEZzLZXwKqdQeN1B5LRJWcGbzQ9w091HBKsCr5mpm+oBuqYKkTS2wTEErNRMsUf3C7oFjRjJDjpIS5w5PQ3HPijU9p3UHVuW80fZXFKrbyz3+nNK7vCXOILQZWPGzfUSGFrjLKbJqEabJLcY465rBjNG8/Ln8kq4gDmuDXCICI4UaAajj+VsDzKNwSjbN9ZyaSH1S6DWiNI1SejVJJcecq2q8kHxPyQzu9AGynRQ0WOLnnTQfZHWFlrA1Px+aZYHwq6sATozmeZ8lq7HCqVHTK4nyBWN30Miq7FeFcPuO4jxWpt7dlKnl7oA3MgfNVuxIbCWeJAQN41sxUfPQE6ekaJfQa2AVWGtVLxo0kZf8o/NHRSuahER10R9PLGka89z5eSoqvpt7znAnkAuTNaRm7yoXOE9dfigarm/iIajcRuMx7v/AChbbDodnO6NMU19Fl3QzVmdJB+DZTi2tYygb7oa3Lcxd00+5+QTXB29o4uOg5eQXMxEb1ufuxuNfgk15Qabd06Obrp4bH4FaKoyHuPIfdZDF7mC5v8ACfqFTgV9E+Z0Z78UXmOQVlcEM1QtOt2fqjqd22q3KdE+W3omhLijM1Bqi6NwGtgHUp/b8N0d3PCLuMGtm03ZYJha1YHKnYksHPB7pJTDtX9CkFliBpu02lNP6dPQJTiNUzpVtwUR775WMx7EjRrFjNQFv7Liltdj3MHurl2IXueo5xGpKo4WTuQFcYg9zpWv4KvIBNRZUP8ABX07xzRAKL0QfUR0OpjloTBhVvu7M9PkueOM6qLGEmAu9Kjlks6/huHUS3MwCCvL/hoVCCHZYWcwHEqtK0cSNWTA8EHR9qTxvTWKF9B3XY+veBTUaWmqQCgafsnpc6jihx7Vv/GVXU9qruVNd6Z3I0GG8CUaBkElH3VBlJpdA0CwF17Ta7vda0I12MVKuHPqPPeJO3Rc4UjLMhxffitcEtGg0T/hmyZUs3Fg77dXAcwN1ix3nGea1PAFy+nXLTo0gzKS1qmNjrZC1sDVdl5ASfUo2ng/9qyn1IHpzR1R7aDnubEk7H9Mz9U5saQdXnoY9QNfmSoJPZ6sKo2GFWAawNA0AhCYuw0e/Hd5pvYbIy4tQ9sFaZ8mEqcUUD3HlnlJB1/zAfVLq1myoe67MOhmR0TjHeCm1X5oHLlO2gMbaKWH8IimZGgAGUSSZ5z57pklGtAxcr2K6HDziIB0UTwtrq4rb0sOytnmslxBiXZkt19Pnr0S0vo3kLvwTWzlG35ilVapJjx18lGtXJHvmPAgj5IOpLfzTP03lc012FGmiVS6gfzz0H8+K0vDTn1BDQAPH9uaydG3dUIgaEkzy8vgtvwO7IS3QkaBZKLo6ElbQ2/ovvODtZA+i53j2FPo1XB2x909QTouzBuaTlOvkk+M8ONqsIeJO4PTwHgm4J+nLfQnPDnHRyG3sWuBJ1UK1k0AwIKZ4rbmhUdTgiOqQ/jzng7Ky/o8+vsUVKrgYk6I/B6hJcCZkIfFqGV/nqvcIfFQeITPgABuBDiOhP1UEXidAio7zlCIDjunCvANelTeyqWtzbxrGiQ8Zez2la0g6m97nudziD10XZKr5WH4pqU6lTvOHd0A8eaNSd2ZSOV0MBeUdS4b6rRVXAe7svbe3c8iNSdgj50Zw+hbZ8LFxDWtkn+fgtZZezSmADUeS7o2AB67lPMKsBRZr7x3P2Ta0E6qTLmcnSLceBJWxEeFKQYWDNDhrrqgLDgOxY3s6tHN/wCQzm9YWzcxD1KMqdZZR6HPHGS2Zyv7H7F+rQ9s9HFL63sOoH3a1QecH7LZ2NyabsrvcO38J/ZO2uVkMjkrRFkhwZySr7CP03B9WhNP+ldQWf4YVW8+9EfJdKBUgjcmxVHFv+iFYf8Acpn0Klc8GVbIB9SrTa06AACSeg6rtKx/FuC1XV2120zWaKRYA0jPSeXT2rWu0cY06hKnG9jYOnRyK8sM9aBMBwncCeTT+y0HCFxncQdxJM7y4zJ+a+ovp0aldlyHUqdWDTc4EOp1RoHFrtY5zy1QvDlfLf1GS2XNnukOaSCJLSNIO481LKCotjN3R02yGiZ02pRa1Nkxp3CEooudSCq7ESh7u6MEhB2uK03ugVJcNxzCxs2hpdaNKyGI4GKmbqQWz4FafEq0MJBBVdo3M2eq1SAcVVM5ZccCOaXESDuC3aTvIG/kleNWZoNBqaFzsoA/SBJd5LsV4A0LjnFPEDKly9uQva2WETpIPvM6GZ84TF73sXL8tUh0yk3sWRp3Q5p5EjQ/T5ppg9WKk6CeXpKwVhi7qbQxw7maWk7idwmLeIYe18xlOojSBuie1QmDalZ2nDq8tCMqU5CzuC3wexrmmQQCPIrQU6shIoqZkeM+FBc0jkhtVs5DyP8ACfA/Iri+I4LcW5aa1N9MOJykjR2XeCv0ncuELP3uE072lUtaoGvfpujvNftI8o+CdhlviyfNjtckcXvLIVWtMwVCz4fIcHZlfxHh77VzqNSQ5hA8COTh1BSmyvXSNTuqtohG9/gOd05gEL/Vhv8AiBe4tU2JeRp1SztB+s/Erjj9RYhcZKbndAVyKtVzPLidSSVssWxF5dWpl0taNOq5hhVpVuKzgHOaxpmo8NLsjM2pgc45I4mGpsrF9Y5aYk8zsAOrjyC12C4P2TZMF208vRSwa3YKQbS0pjYbuJ/VUPN536DYJg+pCly5HLSLcWKtspu3pnhx7vkEkva4hOsK/umnqEgp7Ci2VE01OjVmfAx8l6H6kIDqBq9tIVtheQMryARtJGo5L3tROXrKXYjhdOs5razczZ6kQYMGQm4nUheWHKI/ZXb1HxCkLlvVZCnwbRo1hUZ2mmoaaji0Hy5+q0dSmMknTTforuJ5yViXHuMX0qmWk1rmjSTO/NIbjje6c8w5ggbZRE+qHvmAvc7xJS2lTkk9dUps+oweFiUFcQXifEbi4p5aj85JAY2AO8TpEBW4Pwa20qMe5xNVzTI/K0H7n7K20pirdUGjZrs582+7900deirVqvGwflafBoj6yl5KUbIs0V6nFfAytblFuu41SuqIIcNjv+6OpOBERop7MQytbkOGiou8Na7Ud13VIL61yklrnUyebSY+GyopYtXZs9r/ABJ+x5rq0NWJy2mNnYbVLv73ujlG6cWsMbCzlDHHnemQeoII/cK+riOVsuIAGpJOgXKIqSadM+4rxcUqL3c9mjq92jQPX6LnlnwnpLpzHveJO5J9U0rYh+Ou6bBPZscSPEgauPxgLY2+Gd4AjSPiJ2VeOBJmbi6Zm7bg41aeRxGXSe6Np2zHb0SDHPZpcdp//PldTd1cAWnmCOfmux0rKG6wBy3mecoLtg6pDBrz6J6xoklKwbhvBDTt6bKrQ2oxoa7Ie67KIBHmITWQOo8/3RLWkHXePQ6KVa0zjp8PmheKLDWSS+Qdlq5+m3qmNlhLKfe3d1O8eCW0XOpO2kHmndvVkT810MMY7BnllJUY32hcDjELY5QG16cmm7rzyE9Cvz3ToOp1HMeC1zXQ5p0II3BX61DYdHVcj9svA+v46i3UR2wHMbNqeg0KOSsSctxvZvklCOxCvmgIHIlnM/Q1zbtPaO5uJnyVdpgjaPZ2zRGc9vX6mP7th8OcInhzCKlIOq3Blz3FzKZGjGflL+rogxylEYX/AGj31ju46f5Rsl5ZNKkVYMdu2MqeQANLYgQHNgOA8eTvVCXdGfcc1/h7r/8Aad/QoioEtuKJdsJ8TsPMnZITsp41voSYlWc05SCD0IIPwK29tVDaTfBo+izVesGgCXVYAlrsrqQPVsiR6EKd5jIbSMe/oAD1mFs4UbikpOjSYeO5J3cSfiTHyhSt9S4/xfTRBtxINaA7SB/+r6yuopgnQu73x1+6SOo+uKhFekBsc0/7dPmr7531H1Q9tcNe9xBktLW+hl32V9yMz2tHX6aolHao6T1/AZWaQCdwNNVRjNY/hiRyj4TCPqPEH+QsjxLxCA3sBOaRJ+f3C9N6RB4+N5MiSXyJ3DRyVlxAJ1TKyqNc3M8kSDA0Gnj4oW8DWPaDqw8+YUraej66qQdw3Yy19YDUkU2noPzHz5IfCWNyvy7Z3R5StHwpRijpqMzmnodeiYUOFqDdGtc3wDjHwctnickqPnZZE8kmIKB0gr1lbItKzh6mORPr+ym7h+mfy/N37pS8aRnqxRnxiTSNY9UFcuox7onw0WhuuE6ZB0cPIn7rD3OAvbVd33FusAnRF6DQ7HPm+KK7zGssMpMLnHaD/MpVilhc1HDtQW094/LOm60OG4aBVceeUZZ6az9kxOcMc2ply5Y0nXQzodllVo9OPjwj+7FvBeDAVC/9LHT6loC3VrZjmNeXgsrwu1zS8TuyPE94AfVbei3Ujpp5dVXjWjwvP1maAa9i6ocpeWt2yt1c7zcdvRWWuFspwGt89SSEbl/KPU8yohwaOg68z4ph59lbW6kEROxJlWExM7D6KD25hpI8VfROcfxBYaePogiI3+SooPNM5eXVF03cl5VtWunqdyuQJe/UAqq+txUY5rhma4FpB2II1CrtiRLD6HwRLei04/LHGPDxs7urQ1ygyw9aZ1b8kkyrvPta4J/FU/xFL+9pNJI/WwakD+IalcJnxHwKFow/SHFGI5Kbhs55j1O/3UsLb3A1o2GwWcwrHad/bU69SlmeNHQ8t740JIHXf1TgV3PGUAMYPyN0B8zuUmWByZVHPGMaDLm9Ywke+7oPdB9N0E6nUqaunyG3w5Iu3pBo226jfyRbazWDM7b7+SdHGl0IlkcuwN+HBlMzsdNtSo2mDsqRmaCRseY6QrqNQ1HgkHKJjw80xw9wznLsNytcLMUq6FF3w3XcHNzs203zEdI5GJQ99iHZtOZrhlEQQfQLSXd3lq9RlEjmrfxAqNkQdNQdf9JSJeOn0UR8px72YvhJzh2tWp+d30G/2WgsruHlxa7LEB8S0HnPio318wAkQI5QANOiLssRp9kCwgjceu/qgx+PJSv6HZvJjKFLthAuGuDgCCCN1zzGwO3dO8fLLErX1MhdOrddS3eOsfZYniXuXB7wcI0cILSI+R6hUZOtjP8AHOsn9EKFdrWhlRmYt2MSI2HkYgKN7WzEADK0DQRvsBp0VljhVZzGOawkVAYAI25k/pTpvCRjNVqNbEgBveJ9dlG5Qjuz3peVCK2xzhANOzkRLn6RtMjZOad+7Q7pRZ3dPK2kIAbpqWgyOcTzV34wMdlHe8iCE38Xiiuz5qeDJkm3FdjuhiAdoe74otr80wUotb4OEtyujfLLo5bwp0sdpl2RpObXQhwOm51CYs8H8kzhJfAxqUhzjofFYviR7BVhgEARy35rWPa0tJLpMeOi59iV2MzjqBJiQR9UcpJrR6H+NjeS38EYzRqR0jSFXUcZDXEug8zpvv4oVuJNGhIjqF8b9mneSqPoeSs0fDDQ5x03A/8AYH/6rUM0c7XeSsfwheMzkB0nz2iU/fiLXEhpEjXzGsj4p8Fo+Z89/nsN7bQ+M/CVKjSzEaacvD/lZ8YsHPDZ0Ak+c7LR4TchzETRDYQ9nLYDZC1aRa7MJn5Iusd/JeUO82eY0QnWfUaweOhVrdEDc25BzN0VtC6kQ4arkcwipSzCdiFNg581WHaiCI5/8KbdFppTcsnRci/6d0ei65dVIC5j/WOn1RJANmI4XxU2TXBwztcR3R9VvMP4uoVGjK7Kf0u0PzXOrS5a8SWSQecmfTkrOwnYEeug9AnpRSE3JnSLjiOk3XtGfEbpe/iqhMmqCegkgegWGdalxjcnoNf3KfYbww1tM1KzoIEhvIefigk0g0mxzV48IH9lSqvHNwYQPiUVgXtEL3ZW0HOLj1aNVkq3GJaRRth2tZxjMPcb5D830HitBh3Z2rc9R4Dt3uO09ABv90rmkM4sfV7Wu+qHueKcDZveAkzBnQnySCvilxTuHdm+Wt3LQA12kkEEwCs3jPHtxd1OwtA4Bxygj33Tp6LonCPA4tqDe3Iq1NzrIaTy8VnqUrNcLdIUNq3dzqKDcp0zkwAObpnX0TXCOGy2oWUXVT+ouADAR+YCTunN/bvqANY4sAOo2kRoNFVaYlVpuFMBrWicx1zTsI5QvM8jypc0lpF2DxpNOVJ/yFXNKjR7rqkuEFwI5ddOSz7qlhXqtZSeKdVpJBjuuJ3ac2jiqOJrGtWruaNW5A4EmCRzHlK9wTghrWtuKrmxr3CNZHu6z5pf4me29m+jx60Pa94KOjHNqOO2kQPEbfBA1aOYZqryf4dmj0QVjUbne5ogEmB0EqF3c97fzXmSy+o7Pdw+PDCvc9/LC6dCidMsKw4azdji0jzSzNUydwGfBsnzlW2uI1WQ2qwidn7T5hK5paKOSeoSv+x7Z4s+kctTVp/ONCPMc/NeYrhZuK1OtTfOSJE92JkuEfmjkhxcAiDqCp4NScyqY9wtPXQ8oVCy8lxls8zyvGXFzWn/ANNDnj3TPIjSZUPxIJ1GnksyygX3FR9MvgnUjRs7EDqNE7ovLBlqEGdjz05FOx+RJPivg8yeFRScZXZ9dYDbVvfosM88sH4hZzFvZfb1NaL30T099nwJkfFahzjDY2J3GsdNFPtSvUw5Oa2K5TirTOX/ANUbyyqEh2dke/TJ082wSEuvKleZNWp4EPg/HKuw5lgOK8Oay4hogObmjoTM+Stxz+BGS5O2YKndVm1M+d88zm3HRPcN9pdS3AD85MmTAy5Z006oWvawZQVK3Z+IYKo/s82p8PHwmEyTsUlR0nDPazbVoa85D46a+q0NLHw4Asgg+PJc8xDCLZ7cuUdNohZO0fXoPIpVXNgkRu3TwKBIK6O/08cYRBB6f8qdSoDGSN9fLwXGrbje6Zo9lN46iWn7hN7X2lQO9SqDyykfZbR3I6e2tCi6+AnX0XOj7UKUe7U8sv8AykmJ+0xzp7Ok4eJI+gRKILkdFx/Hwyk90gQ0xJgTC4525/Sz/d/wqhiNeu+TUgn9R7k9BpARP9DXPh/uaj4UKc7FlhpRA8UzsgX91olD4bhbnsEaNaJc7kBz8z4LWYVgYAD2OezmNRJ8Tpp5KeeXginHictgL7mlaM7R7gX8hu48u63kP4istc4jcYg/IyWs6CYjq48ymWM8MGtduyPNRu7oHuH9EjT05Jra2YotysEab9T4nmlp8lbC41ootrGjYUQ+MzyJcZ7xPJunuhZq4uat9U3ysHL8oHh/Mp/jmKUw0Ui0Oc/lvA6noELY5aYAHJdGL+TXKlSNNwTY0bavSMeBcd8x2PgF1cUh1/ZcNOIxzTrDPaXUtjlfNVm2UnVo/hd9iinHkqBjLi7Ok3VRzS+B0ynfXnp4JmyzGTWHGNSeaxmHe0yxruDTUdRJ/wAQQ2embZbChcseyWPa8EbtcD9CvM8jx5taKl5CYkxGsSJaGh4lv+iRP0Q9W/d2TaYp5gDz93zTBmGZXZodtz1HxQl4x36ZjYAwvPzwzJpJfBubyHpQEb7F73e6BPJuwTvCeGmMGep3j47BUPvHf4RHlARAx9zjlFNzQI35/BTwwyW5Ik5ZJv3OzQW4aNMqXY7ZtqFkN2JmN9tEVYVcwGhCle0pLROUZpJ577eqZwlKLVFGGXpyUl2LbPhmmxuetUOUawTAA8YXtHFxXd2drlyg6ujlzIT17QdCJ+iV2Nl2b3dmzLJnbl4FFCEmlGMaKp+S5XKbsMo4Y1jYaPX7pJjdUtNMCS5xIjoR18CE+rVo997W+ZaFnsX4nsaPeqXDMw5MOd58NJVmPxJN9HnLJTscUmd0T8FGpLtgue3/ALZqLZFG3c/oXuAB9BqsZjvtAu7vRz+zp8qdOWt9SNXepXqQxcezFM6tj/F9G1hsirVP/ba4Q0dXkbeSxVXFTXqmq7d245DwCw1KtBlN7a/2VEdGN2P6zAVG0tWuJzCf2S8X6mzEI5ogQvAMVbSuHWVwQG70ap6HVrXHn0nwX2K4SWVDEEHvCNiCs/xQe0FOoNXMcB5glP7PE3FuV2uUadQOiDlTo2tAgw90bK0YdA1RD8QKg2sXJtg0DVMPBQNfD42CeBq9dQlamZRnGUN4+HKfEKX49/8AhU//AJfumWI2+QdoOXveIXkM6rebB4I000nW5NIAMa3Vh0LNNJ6+aTYfdVK7G0aTi1gEVK3OP0UvH+LksdTxVzpJJLCRLJID8pmHRy8F0S1ytLH0xlZWYCGadyBoPsvPyLVl+KX+oTbW7aDA2mMgbtHzJ6nxWX4h4tgmlRax9Tm6BDfEkaSgse4nfWqm3pTTA0c/8x6xGyX0rVrBDR5nmfNbji+2DlkukVW1DLL3HNUdu4/ZWduoVXKguVKZNR62vJVFYSV5mgol9ORKw4BNJeMDm+6SPIkfREOaowuoyxnhvF93QEU7iq0dMxI+BlNR7TcQ2/EH/az9lli1fZVtGaNtbe1e+GjjSqf5qbZ+SLHtcu/8OgPEMXPwvcy6v2MOh0/a5djdlI/6f2XtX2tXh2bRb/pn6lc8Dz1X2Y9V3E5G1f7Sr4/9+PJrUBecc3j9HXVWOgdl/wDVZleLqOsLr3uYy4uceriSfmhHuJ8F6vYXUdZT2am1imrGUZW0bZBrUS2qBA6L6o3IEuNYzKwKh/SqNKhVB5JXRuCrjWPVbZwTe1WMpAB+as90Bg3YOpTABhqVD2jg2lSlx01qch8VlL1s1Wk84U22ILa+p7sEanXXn1S+GzeeqNPiF9ko2rg6atSM455fHxTuhTXP6lt2Zt3gkzB15a8l0SmdEaMJ5VIBRJQt5fCm0uiURxRxDW/s8g1c8wB9UF/RZ/UrWUyR27zmcR3RyaEt/HnxXHH/2Q=="/>
          <p:cNvSpPr>
            <a:spLocks noChangeAspect="1" noChangeArrowheads="1"/>
          </p:cNvSpPr>
          <p:nvPr/>
        </p:nvSpPr>
        <p:spPr bwMode="auto">
          <a:xfrm>
            <a:off x="1587501" y="-879475"/>
            <a:ext cx="252412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r-TR" altLang="tr-TR" sz="1800">
              <a:latin typeface="Lucida Sans Unicode" panose="020B0602030504020204" pitchFamily="34" charset="0"/>
            </a:endParaRPr>
          </a:p>
        </p:txBody>
      </p:sp>
      <p:sp>
        <p:nvSpPr>
          <p:cNvPr id="26630" name="AutoShape 6" descr="data:image/jpeg;base64,/9j/4AAQSkZJRgABAQAAAQABAAD/2wCEAAkGBhQSERUTExQUFBUWFxgYFxUYFxQXFBYUGBQVFhQVFhcXGyYeFxojGRQUHy8gIycpLCwsFR4xNTAqNSYrLCkBCQoKDgwOGg8PGikcHxwpKSkpKSkpKSkpKSkpLCksLCkpLCkpKSkpKSkpKSwpKSwpKSwpLCkpKSwsKSwpKSwpKf/AABEIAL4BCQMBIgACEQEDEQH/xAAcAAACAwEBAQEAAAAAAAAAAAAEBQIDBgcBAAj/xABCEAABAwIEAwUGBAIJBAMBAAABAAIRAwQFEiExBkFREyJhcYEHMpGhscEUQlLRYvAVFiMzU3KCkuEXQ2OyosLxJP/EABoBAAMBAQEBAAAAAAAAAAAAAAIDBAEABQb/xAApEQACAgICAQQABgMAAAAAAAAAAQIRAyESMQQTIkFRFCMyYXGBBUKx/9oADAMBAAIRAxEAPwDEYndVKToq0i0kTrG3ogjjE/lVmL4tUuXB1TLoIAAgeKX9goYRpbLpd6Cv6VjZqicUceSo7FfCimaAplhvieSa8MYBWva/Z0WiQMxJMADqUpbQTbAcVrWlTtKD8jog6AgjoQd0EpNLRqhY4xfBqltUNKqAHCDoQQQdiChGNRN3ir7hxq1nZnnc7DTQADkFU2o3qnQbcVYl6ZU/RIb7vOT+62SQW5LiUEnTGxjaAxRWs4D4KffPeG1RSFMAkkSTO0AFJm2yLsqlSkc1J7qZ2lpLTHTRKnNtaGLGR4jw6paXFSg54cWGJGxkAjy32Svt3dUxq0C4lziSTqSdSTzklVm2XQn9nSxgXbO6r7tHdSi+xX3ZJloW1QIXu6lH4bbNeHGo8gjYSB6+KgKSaWWECMz/AIeHisk9GxWxIKDzzMdZRVLBartYPme6PnqtLQt2DZsnryHl0X1as0JfqfQxY/szTsIePHyzfsoGyI3aR5kfdGYheOOg09UldaOdqSfmjTb7BcUugo2g5EeUhaDhq6t6NOoK1IVHO905Q7SIy67a6ysc+hl5z4Kdpfua8N94ExHP0WyhyVAxlxeg91proI8F9+CTSmP1CPDLt6kqltUF5aN1qZ0otAIsipiyTDs1TVtCToVvICgYWqi6nCMpWBmZU6tqUuU0NhAWuCpjVMnWpVDrdL5odxY0sG91FwqbJndRGVNjK0TzWzAtvjzCMs62flCYHA4j+JWU7AU9Oa2c1XQcIO+wY2y9FujIUgFPzY5xQMKMKy3eJiEQ1qspUQDKGUrCSpn1RoAhVUmAGdUTUpE7KItXdPkrsW4ogyamym4cHEKbKC8qUCHCQiWhS53TKcG0QbQVjKCmF7KnbZUqIOohZ/FcUNN2WFoyUoxDB21HSSmYaUvcLzW4+0hh9btGyUV2K+srIU2wEQac/wA8uqa3vQhLWyq3oSfJN2tAHQDn+yCtG5nQPdHzKvrnOco2H8koXsYlRH8QahhujB8T1Vb2Fxhuvj+37o2ha6QNuZ+yLyNpt8TsOZ/YLG/o2hWzCObtfAbDzKDv7YAfYfvsmFxWe/wH87JbeUjz/n0WqzmIKzJKOw+2DSHzDgZEiR8V8yzMzy6pjToAjUQfkU6xdbs0lnQt7qmGvcG1de/GxnSOo/ZKb/hWpb1Mz4c06Ne3Yjx6HwQFEmk/Xb7LZ2F/mpZHQ9hGrTy8WlBdDH7kYq6xBrDBVIx6mq+JcNiod9J+HJJW2vgmRjaEP2mg/rHTVVXiNvRKnWJbqWkeiqr0oCx4kxiyM0ttcio2QvntQuB/3aLepJKmUKVoMstkShLB2iMlUQ6I8n6gGq7+78x9ELiPveir7f3PMfReXdST6IpdGx0VKbQoAqxqVQyybVY1yrUgUDQSYytdkRlQ9jsi8qux/pRDkfuYFdhUhyIvQg8ynzrZRgei7MvpUAUPfXBawxvySFEfyohd4s1mnNIrjHHE+CvtsHfUdLgYKle8MuB7uyqjCCESc3sc4fVzsBCuuXQ0AaF/yaNz8UNg9EhgaesLzELrNWyjy8mhKa3oYutjOxAbTc4cm6ebtAfkUOLoA5RvzPh0Qt7icMyt5mfTZv0S0XBHmf50XBGno3//AAOQ80U1ubU6/UrP2DTMn4J9QY50hm/87lDoKiF3dBv2ASGvdOLtRpOw/fmtHSsA0kP1J1n1XtTC2kacyiWjGgOxrMcI2P8APJUPty1xbEtO3gp39qGtkaOG33QtO9Dvv1B/ZEwOyupOrSZjVp5+ITHALsg5CdD7s/RKr4ltQancD4oiwonOPMkHwWS6Cj2NcZpNqOAIiQB6pZg9BjK47QSJTPH6EUw4HUQf3Sa4r+64c9D/AJhz+CdiYrKjV8T3lA0Ya0SVzy7o90pzVrjKlN1U7pT5bEwVF2DVgGakBHOeDsZWEfcGYkptgFw6TJ08VLPDSsdDNujXWDtEZmS2wrDXVGdu3qhitGT7Me/FddApUsYDjBVz7T+FL7fC355ylUuCoTzY6p1VewoS1t+9DtEU23cScusJHEZzLZXwKqdQeN1B5LRJWcGbzQ9w091HBKsCr5mpm+oBuqYKkTS2wTEErNRMsUf3C7oFjRjJDjpIS5w5PQ3HPijU9p3UHVuW80fZXFKrbyz3+nNK7vCXOILQZWPGzfUSGFrjLKbJqEabJLcY465rBjNG8/Ln8kq4gDmuDXCICI4UaAajj+VsDzKNwSjbN9ZyaSH1S6DWiNI1SejVJJcecq2q8kHxPyQzu9AGynRQ0WOLnnTQfZHWFlrA1Px+aZYHwq6sATozmeZ8lq7HCqVHTK4nyBWN30Miq7FeFcPuO4jxWpt7dlKnl7oA3MgfNVuxIbCWeJAQN41sxUfPQE6ekaJfQa2AVWGtVLxo0kZf8o/NHRSuahER10R9PLGka89z5eSoqvpt7znAnkAuTNaRm7yoXOE9dfigarm/iIajcRuMx7v/AChbbDodnO6NMU19Fl3QzVmdJB+DZTi2tYygb7oa3Lcxd00+5+QTXB29o4uOg5eQXMxEb1ufuxuNfgk15Qabd06Obrp4bH4FaKoyHuPIfdZDF7mC5v8ACfqFTgV9E+Z0Z78UXmOQVlcEM1QtOt2fqjqd22q3KdE+W3omhLijM1Bqi6NwGtgHUp/b8N0d3PCLuMGtm03ZYJha1YHKnYksHPB7pJTDtX9CkFliBpu02lNP6dPQJTiNUzpVtwUR775WMx7EjRrFjNQFv7Liltdj3MHurl2IXueo5xGpKo4WTuQFcYg9zpWv4KvIBNRZUP8ABX07xzRAKL0QfUR0OpjloTBhVvu7M9PkueOM6qLGEmAu9Kjlks6/huHUS3MwCCvL/hoVCCHZYWcwHEqtK0cSNWTA8EHR9qTxvTWKF9B3XY+veBTUaWmqQCgafsnpc6jihx7Vv/GVXU9qruVNd6Z3I0GG8CUaBkElH3VBlJpdA0CwF17Ta7vda0I12MVKuHPqPPeJO3Rc4UjLMhxffitcEtGg0T/hmyZUs3Fg77dXAcwN1ix3nGea1PAFy+nXLTo0gzKS1qmNjrZC1sDVdl5ASfUo2ng/9qyn1IHpzR1R7aDnubEk7H9Mz9U5saQdXnoY9QNfmSoJPZ6sKo2GFWAawNA0AhCYuw0e/Hd5pvYbIy4tQ9sFaZ8mEqcUUD3HlnlJB1/zAfVLq1myoe67MOhmR0TjHeCm1X5oHLlO2gMbaKWH8IimZGgAGUSSZ5z57pklGtAxcr2K6HDziIB0UTwtrq4rb0sOytnmslxBiXZkt19Pnr0S0vo3kLvwTWzlG35ilVapJjx18lGtXJHvmPAgj5IOpLfzTP03lc012FGmiVS6gfzz0H8+K0vDTn1BDQAPH9uaydG3dUIgaEkzy8vgtvwO7IS3QkaBZKLo6ElbQ2/ovvODtZA+i53j2FPo1XB2x909QTouzBuaTlOvkk+M8ONqsIeJO4PTwHgm4J+nLfQnPDnHRyG3sWuBJ1UK1k0AwIKZ4rbmhUdTgiOqQ/jzng7Ky/o8+vsUVKrgYk6I/B6hJcCZkIfFqGV/nqvcIfFQeITPgABuBDiOhP1UEXidAio7zlCIDjunCvANelTeyqWtzbxrGiQ8Zez2la0g6m97nudziD10XZKr5WH4pqU6lTvOHd0A8eaNSd2ZSOV0MBeUdS4b6rRVXAe7svbe3c8iNSdgj50Zw+hbZ8LFxDWtkn+fgtZZezSmADUeS7o2AB67lPMKsBRZr7x3P2Ta0E6qTLmcnSLceBJWxEeFKQYWDNDhrrqgLDgOxY3s6tHN/wCQzm9YWzcxD1KMqdZZR6HPHGS2Zyv7H7F+rQ9s9HFL63sOoH3a1QecH7LZ2NyabsrvcO38J/ZO2uVkMjkrRFkhwZySr7CP03B9WhNP+ldQWf4YVW8+9EfJdKBUgjcmxVHFv+iFYf8Acpn0Klc8GVbIB9SrTa06AACSeg6rtKx/FuC1XV2120zWaKRYA0jPSeXT2rWu0cY06hKnG9jYOnRyK8sM9aBMBwncCeTT+y0HCFxncQdxJM7y4zJ+a+ovp0aldlyHUqdWDTc4EOp1RoHFrtY5zy1QvDlfLf1GS2XNnukOaSCJLSNIO481LKCotjN3R02yGiZ02pRa1Nkxp3CEooudSCq7ESh7u6MEhB2uK03ugVJcNxzCxs2hpdaNKyGI4GKmbqQWz4FafEq0MJBBVdo3M2eq1SAcVVM5ZccCOaXESDuC3aTvIG/kleNWZoNBqaFzsoA/SBJd5LsV4A0LjnFPEDKly9uQva2WETpIPvM6GZ84TF73sXL8tUh0yk3sWRp3Q5p5EjQ/T5ppg9WKk6CeXpKwVhi7qbQxw7maWk7idwmLeIYe18xlOojSBuie1QmDalZ2nDq8tCMqU5CzuC3wexrmmQQCPIrQU6shIoqZkeM+FBc0jkhtVs5DyP8ACfA/Iri+I4LcW5aa1N9MOJykjR2XeCv0ncuELP3uE072lUtaoGvfpujvNftI8o+CdhlviyfNjtckcXvLIVWtMwVCz4fIcHZlfxHh77VzqNSQ5hA8COTh1BSmyvXSNTuqtohG9/gOd05gEL/Vhv8AiBe4tU2JeRp1SztB+s/Erjj9RYhcZKbndAVyKtVzPLidSSVssWxF5dWpl0taNOq5hhVpVuKzgHOaxpmo8NLsjM2pgc45I4mGpsrF9Y5aYk8zsAOrjyC12C4P2TZMF208vRSwa3YKQbS0pjYbuJ/VUPN536DYJg+pCly5HLSLcWKtspu3pnhx7vkEkva4hOsK/umnqEgp7Ci2VE01OjVmfAx8l6H6kIDqBq9tIVtheQMryARtJGo5L3tROXrKXYjhdOs5razczZ6kQYMGQm4nUheWHKI/ZXb1HxCkLlvVZCnwbRo1hUZ2mmoaaji0Hy5+q0dSmMknTTforuJ5yViXHuMX0qmWk1rmjSTO/NIbjje6c8w5ggbZRE+qHvmAvc7xJS2lTkk9dUps+oweFiUFcQXifEbi4p5aj85JAY2AO8TpEBW4Pwa20qMe5xNVzTI/K0H7n7K20pirdUGjZrs582+7900deirVqvGwflafBoj6yl5KUbIs0V6nFfAytblFuu41SuqIIcNjv+6OpOBERop7MQytbkOGiou8Na7Ud13VIL61yklrnUyebSY+GyopYtXZs9r/ABJ+x5rq0NWJy2mNnYbVLv73ujlG6cWsMbCzlDHHnemQeoII/cK+riOVsuIAGpJOgXKIqSadM+4rxcUqL3c9mjq92jQPX6LnlnwnpLpzHveJO5J9U0rYh+Ou6bBPZscSPEgauPxgLY2+Gd4AjSPiJ2VeOBJmbi6Zm7bg41aeRxGXSe6Np2zHb0SDHPZpcdp//PldTd1cAWnmCOfmux0rKG6wBy3mecoLtg6pDBrz6J6xoklKwbhvBDTt6bKrQ2oxoa7Ie67KIBHmITWQOo8/3RLWkHXePQ6KVa0zjp8PmheKLDWSS+Qdlq5+m3qmNlhLKfe3d1O8eCW0XOpO2kHmndvVkT810MMY7BnllJUY32hcDjELY5QG16cmm7rzyE9Cvz3ToOp1HMeC1zXQ5p0II3BX61DYdHVcj9svA+v46i3UR2wHMbNqeg0KOSsSctxvZvklCOxCvmgIHIlnM/Q1zbtPaO5uJnyVdpgjaPZ2zRGc9vX6mP7th8OcInhzCKlIOq3Blz3FzKZGjGflL+rogxylEYX/AGj31ju46f5Rsl5ZNKkVYMdu2MqeQANLYgQHNgOA8eTvVCXdGfcc1/h7r/8Aad/QoioEtuKJdsJ8TsPMnZITsp41voSYlWc05SCD0IIPwK29tVDaTfBo+izVesGgCXVYAlrsrqQPVsiR6EKd5jIbSMe/oAD1mFs4UbikpOjSYeO5J3cSfiTHyhSt9S4/xfTRBtxINaA7SB/+r6yuopgnQu73x1+6SOo+uKhFekBsc0/7dPmr7531H1Q9tcNe9xBktLW+hl32V9yMz2tHX6aolHao6T1/AZWaQCdwNNVRjNY/hiRyj4TCPqPEH+QsjxLxCA3sBOaRJ+f3C9N6RB4+N5MiSXyJ3DRyVlxAJ1TKyqNc3M8kSDA0Gnj4oW8DWPaDqw8+YUraej66qQdw3Yy19YDUkU2noPzHz5IfCWNyvy7Z3R5StHwpRijpqMzmnodeiYUOFqDdGtc3wDjHwctnickqPnZZE8kmIKB0gr1lbItKzh6mORPr+ym7h+mfy/N37pS8aRnqxRnxiTSNY9UFcuox7onw0WhuuE6ZB0cPIn7rD3OAvbVd33FusAnRF6DQ7HPm+KK7zGssMpMLnHaD/MpVilhc1HDtQW094/LOm60OG4aBVceeUZZ6az9kxOcMc2ply5Y0nXQzodllVo9OPjwj+7FvBeDAVC/9LHT6loC3VrZjmNeXgsrwu1zS8TuyPE94AfVbei3Ujpp5dVXjWjwvP1maAa9i6ocpeWt2yt1c7zcdvRWWuFspwGt89SSEbl/KPU8yohwaOg68z4ph59lbW6kEROxJlWExM7D6KD25hpI8VfROcfxBYaePogiI3+SooPNM5eXVF03cl5VtWunqdyuQJe/UAqq+txUY5rhma4FpB2II1CrtiRLD6HwRLei04/LHGPDxs7urQ1ygyw9aZ1b8kkyrvPta4J/FU/xFL+9pNJI/WwakD+IalcJnxHwKFow/SHFGI5Kbhs55j1O/3UsLb3A1o2GwWcwrHad/bU69SlmeNHQ8t740JIHXf1TgV3PGUAMYPyN0B8zuUmWByZVHPGMaDLm9Ywke+7oPdB9N0E6nUqaunyG3w5Iu3pBo226jfyRbazWDM7b7+SdHGl0IlkcuwN+HBlMzsdNtSo2mDsqRmaCRseY6QrqNQ1HgkHKJjw80xw9wznLsNytcLMUq6FF3w3XcHNzs203zEdI5GJQ99iHZtOZrhlEQQfQLSXd3lq9RlEjmrfxAqNkQdNQdf9JSJeOn0UR8px72YvhJzh2tWp+d30G/2WgsruHlxa7LEB8S0HnPio318wAkQI5QANOiLssRp9kCwgjceu/qgx+PJSv6HZvJjKFLthAuGuDgCCCN1zzGwO3dO8fLLErX1MhdOrddS3eOsfZYniXuXB7wcI0cILSI+R6hUZOtjP8AHOsn9EKFdrWhlRmYt2MSI2HkYgKN7WzEADK0DQRvsBp0VljhVZzGOawkVAYAI25k/pTpvCRjNVqNbEgBveJ9dlG5Qjuz3peVCK2xzhANOzkRLn6RtMjZOad+7Q7pRZ3dPK2kIAbpqWgyOcTzV34wMdlHe8iCE38Xiiuz5qeDJkm3FdjuhiAdoe74otr80wUotb4OEtyujfLLo5bwp0sdpl2RpObXQhwOm51CYs8H8kzhJfAxqUhzjofFYviR7BVhgEARy35rWPa0tJLpMeOi59iV2MzjqBJiQR9UcpJrR6H+NjeS38EYzRqR0jSFXUcZDXEug8zpvv4oVuJNGhIjqF8b9mneSqPoeSs0fDDQ5x03A/8AYH/6rUM0c7XeSsfwheMzkB0nz2iU/fiLXEhpEjXzGsj4p8Fo+Z89/nsN7bQ+M/CVKjSzEaacvD/lZ8YsHPDZ0Ak+c7LR4TchzETRDYQ9nLYDZC1aRa7MJn5Iusd/JeUO82eY0QnWfUaweOhVrdEDc25BzN0VtC6kQ4arkcwipSzCdiFNg581WHaiCI5/8KbdFppTcsnRci/6d0ei65dVIC5j/WOn1RJANmI4XxU2TXBwztcR3R9VvMP4uoVGjK7Kf0u0PzXOrS5a8SWSQecmfTkrOwnYEeug9AnpRSE3JnSLjiOk3XtGfEbpe/iqhMmqCegkgegWGdalxjcnoNf3KfYbww1tM1KzoIEhvIefigk0g0mxzV48IH9lSqvHNwYQPiUVgXtEL3ZW0HOLj1aNVkq3GJaRRth2tZxjMPcb5D830HitBh3Z2rc9R4Dt3uO09ABv90rmkM4sfV7Wu+qHueKcDZveAkzBnQnySCvilxTuHdm+Wt3LQA12kkEEwCs3jPHtxd1OwtA4Bxygj33Tp6LonCPA4tqDe3Iq1NzrIaTy8VnqUrNcLdIUNq3dzqKDcp0zkwAObpnX0TXCOGy2oWUXVT+ouADAR+YCTunN/bvqANY4sAOo2kRoNFVaYlVpuFMBrWicx1zTsI5QvM8jypc0lpF2DxpNOVJ/yFXNKjR7rqkuEFwI5ddOSz7qlhXqtZSeKdVpJBjuuJ3ac2jiqOJrGtWruaNW5A4EmCRzHlK9wTghrWtuKrmxr3CNZHu6z5pf4me29m+jx60Pa94KOjHNqOO2kQPEbfBA1aOYZqryf4dmj0QVjUbne5ogEmB0EqF3c97fzXmSy+o7Pdw+PDCvc9/LC6dCidMsKw4azdji0jzSzNUydwGfBsnzlW2uI1WQ2qwidn7T5hK5paKOSeoSv+x7Z4s+kctTVp/ONCPMc/NeYrhZuK1OtTfOSJE92JkuEfmjkhxcAiDqCp4NScyqY9wtPXQ8oVCy8lxls8zyvGXFzWn/ANNDnj3TPIjSZUPxIJ1GnksyygX3FR9MvgnUjRs7EDqNE7ovLBlqEGdjz05FOx+RJPivg8yeFRScZXZ9dYDbVvfosM88sH4hZzFvZfb1NaL30T099nwJkfFahzjDY2J3GsdNFPtSvUw5Oa2K5TirTOX/ANUbyyqEh2dke/TJ082wSEuvKleZNWp4EPg/HKuw5lgOK8Oay4hogObmjoTM+Stxz+BGS5O2YKndVm1M+d88zm3HRPcN9pdS3AD85MmTAy5Z006oWvawZQVK3Z+IYKo/s82p8PHwmEyTsUlR0nDPazbVoa85D46a+q0NLHw4Asgg+PJc8xDCLZ7cuUdNohZO0fXoPIpVXNgkRu3TwKBIK6O/08cYRBB6f8qdSoDGSN9fLwXGrbje6Zo9lN46iWn7hN7X2lQO9SqDyykfZbR3I6e2tCi6+AnX0XOj7UKUe7U8sv8AykmJ+0xzp7Ok4eJI+gRKILkdFx/Hwyk90gQ0xJgTC4525/Sz/d/wqhiNeu+TUgn9R7k9BpARP9DXPh/uaj4UKc7FlhpRA8UzsgX91olD4bhbnsEaNaJc7kBz8z4LWYVgYAD2OezmNRJ8Tpp5KeeXginHictgL7mlaM7R7gX8hu48u63kP4istc4jcYg/IyWs6CYjq48ymWM8MGtduyPNRu7oHuH9EjT05Jra2YotysEab9T4nmlp8lbC41ootrGjYUQ+MzyJcZ7xPJunuhZq4uat9U3ysHL8oHh/Mp/jmKUw0Ui0Oc/lvA6noELY5aYAHJdGL+TXKlSNNwTY0bavSMeBcd8x2PgF1cUh1/ZcNOIxzTrDPaXUtjlfNVm2UnVo/hd9iinHkqBjLi7Ok3VRzS+B0ynfXnp4JmyzGTWHGNSeaxmHe0yxruDTUdRJ/wAQQ2embZbChcseyWPa8EbtcD9CvM8jx5taKl5CYkxGsSJaGh4lv+iRP0Q9W/d2TaYp5gDz93zTBmGZXZodtz1HxQl4x36ZjYAwvPzwzJpJfBubyHpQEb7F73e6BPJuwTvCeGmMGep3j47BUPvHf4RHlARAx9zjlFNzQI35/BTwwyW5Ik5ZJv3OzQW4aNMqXY7ZtqFkN2JmN9tEVYVcwGhCle0pLROUZpJ577eqZwlKLVFGGXpyUl2LbPhmmxuetUOUawTAA8YXtHFxXd2drlyg6ujlzIT17QdCJ+iV2Nl2b3dmzLJnbl4FFCEmlGMaKp+S5XKbsMo4Y1jYaPX7pJjdUtNMCS5xIjoR18CE+rVo997W+ZaFnsX4nsaPeqXDMw5MOd58NJVmPxJN9HnLJTscUmd0T8FGpLtgue3/ALZqLZFG3c/oXuAB9BqsZjvtAu7vRz+zp8qdOWt9SNXepXqQxcezFM6tj/F9G1hsirVP/ba4Q0dXkbeSxVXFTXqmq7d245DwCw1KtBlN7a/2VEdGN2P6zAVG0tWuJzCf2S8X6mzEI5ogQvAMVbSuHWVwQG70ap6HVrXHn0nwX2K4SWVDEEHvCNiCs/xQe0FOoNXMcB5glP7PE3FuV2uUadQOiDlTo2tAgw90bK0YdA1RD8QKg2sXJtg0DVMPBQNfD42CeBq9dQlamZRnGUN4+HKfEKX49/8AhU//AJfumWI2+QdoOXveIXkM6rebB4I000nW5NIAMa3Vh0LNNJ6+aTYfdVK7G0aTi1gEVK3OP0UvH+LksdTxVzpJJLCRLJID8pmHRy8F0S1ytLH0xlZWYCGadyBoPsvPyLVl+KX+oTbW7aDA2mMgbtHzJ6nxWX4h4tgmlRax9Tm6BDfEkaSgse4nfWqm3pTTA0c/8x6xGyX0rVrBDR5nmfNbji+2DlkukVW1DLL3HNUdu4/ZWduoVXKguVKZNR62vJVFYSV5mgol9ORKw4BNJeMDm+6SPIkfREOaowuoyxnhvF93QEU7iq0dMxI+BlNR7TcQ2/EH/az9lli1fZVtGaNtbe1e+GjjSqf5qbZ+SLHtcu/8OgPEMXPwvcy6v2MOh0/a5djdlI/6f2XtX2tXh2bRb/pn6lc8Dz1X2Y9V3E5G1f7Sr4/9+PJrUBecc3j9HXVWOgdl/wDVZleLqOsLr3uYy4uceriSfmhHuJ8F6vYXUdZT2am1imrGUZW0bZBrUS2qBA6L6o3IEuNYzKwKh/SqNKhVB5JXRuCrjWPVbZwTe1WMpAB+as90Bg3YOpTABhqVD2jg2lSlx01qch8VlL1s1Wk84U22ILa+p7sEanXXn1S+GzeeqNPiF9ko2rg6atSM455fHxTuhTXP6lt2Zt3gkzB15a8l0SmdEaMJ5VIBRJQt5fCm0uiURxRxDW/s8g1c8wB9UF/RZ/UrWUyR27zmcR3RyaEt/HnxXHH/2Q=="/>
          <p:cNvSpPr>
            <a:spLocks noChangeAspect="1" noChangeArrowheads="1"/>
          </p:cNvSpPr>
          <p:nvPr/>
        </p:nvSpPr>
        <p:spPr bwMode="auto">
          <a:xfrm>
            <a:off x="1587501" y="-879475"/>
            <a:ext cx="252412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r-TR" altLang="tr-TR" sz="1800">
              <a:latin typeface="Lucida Sans Unicode" panose="020B0602030504020204" pitchFamily="34" charset="0"/>
            </a:endParaRPr>
          </a:p>
        </p:txBody>
      </p:sp>
      <p:pic>
        <p:nvPicPr>
          <p:cNvPr id="26631" name="Picture 8" descr="http://t1.gstatic.com/images?q=tbn:ANd9GcTVj4mEaC5qw6Ihg7q1_xTf6txPwMFw-RX6tnsy5FITkKek1j96&amp;t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169" y="4076700"/>
            <a:ext cx="2379662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10" descr="http://www.doktoramcam.com/Files/Articles/Thumb/u_16062012-104701istahsiz-cocu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2" y="1219666"/>
            <a:ext cx="2884488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335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Metin kutusu 3"/>
          <p:cNvSpPr txBox="1">
            <a:spLocks noChangeArrowheads="1"/>
          </p:cNvSpPr>
          <p:nvPr/>
        </p:nvSpPr>
        <p:spPr bwMode="auto">
          <a:xfrm>
            <a:off x="3027671" y="621684"/>
            <a:ext cx="6191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tr-TR" altLang="tr-TR" sz="2800" b="1" dirty="0">
                <a:solidFill>
                  <a:schemeClr val="bg1"/>
                </a:solidFill>
                <a:cs typeface="Arial" panose="020B0604020202020204" pitchFamily="34" charset="0"/>
              </a:rPr>
              <a:t>İŞTAHSIZLIĞI ÖNLEMEK İÇİN</a:t>
            </a:r>
          </a:p>
        </p:txBody>
      </p:sp>
      <p:graphicFrame>
        <p:nvGraphicFramePr>
          <p:cNvPr id="3" name="Diyagram 2"/>
          <p:cNvGraphicFramePr/>
          <p:nvPr>
            <p:extLst/>
          </p:nvPr>
        </p:nvGraphicFramePr>
        <p:xfrm>
          <a:off x="695399" y="1412775"/>
          <a:ext cx="10577651" cy="5151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351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968990" y="3207225"/>
            <a:ext cx="6346209" cy="351543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66928" indent="-457200">
              <a:lnSpc>
                <a:spcPct val="80000"/>
              </a:lnSpc>
              <a:spcBef>
                <a:spcPts val="400"/>
              </a:spcBef>
              <a:buSzPct val="68000"/>
              <a:buFont typeface="Wingdings" panose="05000000000000000000" pitchFamily="2" charset="2"/>
              <a:buChar char="Ø"/>
              <a:defRPr/>
            </a:pPr>
            <a:r>
              <a:rPr lang="tr-T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Yanlış </a:t>
            </a:r>
            <a:r>
              <a:rPr lang="tr-TR" sz="2800" dirty="0">
                <a:latin typeface="Arial" panose="020B0604020202020204" pitchFamily="34" charset="0"/>
                <a:cs typeface="Arial" panose="020B0604020202020204" pitchFamily="34" charset="0"/>
              </a:rPr>
              <a:t>beslenme düzeni, </a:t>
            </a:r>
            <a:endParaRPr lang="tr-TR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66928" indent="-457200">
              <a:lnSpc>
                <a:spcPct val="80000"/>
              </a:lnSpc>
              <a:spcBef>
                <a:spcPts val="400"/>
              </a:spcBef>
              <a:buSzPct val="68000"/>
              <a:buFont typeface="Wingdings" panose="05000000000000000000" pitchFamily="2" charset="2"/>
              <a:buChar char="Ø"/>
              <a:defRPr/>
            </a:pPr>
            <a:endParaRPr lang="tr-TR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66928" indent="-457200">
              <a:lnSpc>
                <a:spcPct val="80000"/>
              </a:lnSpc>
              <a:spcBef>
                <a:spcPts val="400"/>
              </a:spcBef>
              <a:buSzPct val="68000"/>
              <a:buFont typeface="Wingdings" panose="05000000000000000000" pitchFamily="2" charset="2"/>
              <a:buChar char="Ø"/>
              <a:defRPr/>
            </a:pPr>
            <a:r>
              <a:rPr lang="tr-T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Yetersiz besin </a:t>
            </a:r>
            <a:r>
              <a:rPr lang="tr-TR" sz="2800" dirty="0">
                <a:latin typeface="Arial" panose="020B0604020202020204" pitchFamily="34" charset="0"/>
                <a:cs typeface="Arial" panose="020B0604020202020204" pitchFamily="34" charset="0"/>
              </a:rPr>
              <a:t>alımı</a:t>
            </a:r>
            <a:r>
              <a:rPr lang="tr-T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566928" indent="-457200">
              <a:lnSpc>
                <a:spcPct val="80000"/>
              </a:lnSpc>
              <a:spcBef>
                <a:spcPts val="400"/>
              </a:spcBef>
              <a:buSzPct val="68000"/>
              <a:buFont typeface="Wingdings" panose="05000000000000000000" pitchFamily="2" charset="2"/>
              <a:buChar char="Ø"/>
              <a:defRPr/>
            </a:pPr>
            <a:endParaRPr lang="tr-TR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66928" indent="-457200">
              <a:lnSpc>
                <a:spcPct val="80000"/>
              </a:lnSpc>
              <a:spcBef>
                <a:spcPts val="400"/>
              </a:spcBef>
              <a:buSzPct val="68000"/>
              <a:buFont typeface="Wingdings" panose="05000000000000000000" pitchFamily="2" charset="2"/>
              <a:buChar char="Ø"/>
              <a:defRPr/>
            </a:pPr>
            <a:r>
              <a:rPr lang="tr-T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Besin </a:t>
            </a:r>
            <a:r>
              <a:rPr lang="tr-TR" sz="2800" dirty="0">
                <a:latin typeface="Arial" panose="020B0604020202020204" pitchFamily="34" charset="0"/>
                <a:cs typeface="Arial" panose="020B0604020202020204" pitchFamily="34" charset="0"/>
              </a:rPr>
              <a:t>gereksiniminin tam olarak belirlenmemesi veya bunu karşılayacak uygun beslenmenin planlanmamış olması </a:t>
            </a:r>
            <a:r>
              <a:rPr lang="tr-T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yetersiz </a:t>
            </a:r>
            <a:r>
              <a:rPr lang="tr-TR" sz="2800" dirty="0">
                <a:latin typeface="Arial" panose="020B0604020202020204" pitchFamily="34" charset="0"/>
                <a:cs typeface="Arial" panose="020B0604020202020204" pitchFamily="34" charset="0"/>
              </a:rPr>
              <a:t>beslenmenin temel nedenleridir. </a:t>
            </a:r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4145" y="2880721"/>
            <a:ext cx="1401762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1733266" y="327546"/>
            <a:ext cx="8011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r-TR" sz="3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YETERSİZ BESLENME</a:t>
            </a:r>
            <a:endParaRPr lang="tr-TR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1392071" y="1495051"/>
            <a:ext cx="86936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Besin öğeleri vücudun gereksinmesi düzeyinde alınamadığında </a:t>
            </a:r>
            <a:r>
              <a:rPr lang="tr-TR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Yetersiz Beslenme 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oluşur.</a:t>
            </a:r>
          </a:p>
        </p:txBody>
      </p:sp>
    </p:spTree>
    <p:extLst>
      <p:ext uri="{BB962C8B-B14F-4D97-AF65-F5344CB8AC3E}">
        <p14:creationId xmlns:p14="http://schemas.microsoft.com/office/powerpoint/2010/main" val="238526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10" name="Grup 71"/>
          <p:cNvGrpSpPr>
            <a:grpSpLocks/>
          </p:cNvGrpSpPr>
          <p:nvPr/>
        </p:nvGrpSpPr>
        <p:grpSpPr bwMode="auto">
          <a:xfrm>
            <a:off x="1038021" y="2832736"/>
            <a:ext cx="9592456" cy="3102913"/>
            <a:chOff x="8804" y="2125551"/>
            <a:chExt cx="8864632" cy="3103953"/>
          </a:xfrm>
        </p:grpSpPr>
        <p:grpSp>
          <p:nvGrpSpPr>
            <p:cNvPr id="21512" name="Grup 58"/>
            <p:cNvGrpSpPr>
              <a:grpSpLocks/>
            </p:cNvGrpSpPr>
            <p:nvPr/>
          </p:nvGrpSpPr>
          <p:grpSpPr bwMode="auto">
            <a:xfrm>
              <a:off x="2757547" y="2125551"/>
              <a:ext cx="4234361" cy="2494996"/>
              <a:chOff x="3542193" y="2483689"/>
              <a:chExt cx="4251405" cy="2494996"/>
            </a:xfrm>
          </p:grpSpPr>
          <p:sp>
            <p:nvSpPr>
              <p:cNvPr id="21529" name="object 22"/>
              <p:cNvSpPr>
                <a:spLocks/>
              </p:cNvSpPr>
              <p:nvPr/>
            </p:nvSpPr>
            <p:spPr bwMode="auto">
              <a:xfrm rot="742728">
                <a:off x="3542193" y="4251480"/>
                <a:ext cx="418089" cy="440792"/>
              </a:xfrm>
              <a:custGeom>
                <a:avLst/>
                <a:gdLst>
                  <a:gd name="T0" fmla="*/ 288013 w 356585"/>
                  <a:gd name="T1" fmla="*/ 94480 h 356585"/>
                  <a:gd name="T2" fmla="*/ 260619 w 356585"/>
                  <a:gd name="T3" fmla="*/ 67086 h 356585"/>
                  <a:gd name="T4" fmla="*/ 0 w 356585"/>
                  <a:gd name="T5" fmla="*/ 329153 h 356585"/>
                  <a:gd name="T6" fmla="*/ 25907 w 356585"/>
                  <a:gd name="T7" fmla="*/ 356585 h 356585"/>
                  <a:gd name="T8" fmla="*/ 288013 w 356585"/>
                  <a:gd name="T9" fmla="*/ 94480 h 356585"/>
                  <a:gd name="T10" fmla="*/ 356585 w 356585"/>
                  <a:gd name="T11" fmla="*/ 0 h 356585"/>
                  <a:gd name="T12" fmla="*/ 234680 w 356585"/>
                  <a:gd name="T13" fmla="*/ 41147 h 356585"/>
                  <a:gd name="T14" fmla="*/ 260619 w 356585"/>
                  <a:gd name="T15" fmla="*/ 67086 h 356585"/>
                  <a:gd name="T16" fmla="*/ 274289 w 356585"/>
                  <a:gd name="T17" fmla="*/ 53339 h 356585"/>
                  <a:gd name="T18" fmla="*/ 301721 w 356585"/>
                  <a:gd name="T19" fmla="*/ 80771 h 356585"/>
                  <a:gd name="T20" fmla="*/ 301721 w 356585"/>
                  <a:gd name="T21" fmla="*/ 108188 h 356585"/>
                  <a:gd name="T22" fmla="*/ 315437 w 356585"/>
                  <a:gd name="T23" fmla="*/ 121904 h 356585"/>
                  <a:gd name="T24" fmla="*/ 356585 w 356585"/>
                  <a:gd name="T25" fmla="*/ 0 h 356585"/>
                  <a:gd name="T26" fmla="*/ 301721 w 356585"/>
                  <a:gd name="T27" fmla="*/ 80771 h 356585"/>
                  <a:gd name="T28" fmla="*/ 274289 w 356585"/>
                  <a:gd name="T29" fmla="*/ 53339 h 356585"/>
                  <a:gd name="T30" fmla="*/ 260619 w 356585"/>
                  <a:gd name="T31" fmla="*/ 67086 h 356585"/>
                  <a:gd name="T32" fmla="*/ 288013 w 356585"/>
                  <a:gd name="T33" fmla="*/ 94480 h 356585"/>
                  <a:gd name="T34" fmla="*/ 301721 w 356585"/>
                  <a:gd name="T35" fmla="*/ 80771 h 356585"/>
                  <a:gd name="T36" fmla="*/ 301721 w 356585"/>
                  <a:gd name="T37" fmla="*/ 108188 h 356585"/>
                  <a:gd name="T38" fmla="*/ 301721 w 356585"/>
                  <a:gd name="T39" fmla="*/ 80771 h 356585"/>
                  <a:gd name="T40" fmla="*/ 288013 w 356585"/>
                  <a:gd name="T41" fmla="*/ 94480 h 356585"/>
                  <a:gd name="T42" fmla="*/ 301721 w 356585"/>
                  <a:gd name="T43" fmla="*/ 108188 h 356585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356585" h="356585">
                    <a:moveTo>
                      <a:pt x="288013" y="94480"/>
                    </a:moveTo>
                    <a:lnTo>
                      <a:pt x="260619" y="67086"/>
                    </a:lnTo>
                    <a:lnTo>
                      <a:pt x="0" y="329153"/>
                    </a:lnTo>
                    <a:lnTo>
                      <a:pt x="25907" y="356585"/>
                    </a:lnTo>
                    <a:lnTo>
                      <a:pt x="288013" y="94480"/>
                    </a:lnTo>
                    <a:close/>
                  </a:path>
                  <a:path w="356585" h="356585">
                    <a:moveTo>
                      <a:pt x="356585" y="0"/>
                    </a:moveTo>
                    <a:lnTo>
                      <a:pt x="234680" y="41147"/>
                    </a:lnTo>
                    <a:lnTo>
                      <a:pt x="260619" y="67086"/>
                    </a:lnTo>
                    <a:lnTo>
                      <a:pt x="274289" y="53339"/>
                    </a:lnTo>
                    <a:lnTo>
                      <a:pt x="301721" y="80771"/>
                    </a:lnTo>
                    <a:lnTo>
                      <a:pt x="301721" y="108188"/>
                    </a:lnTo>
                    <a:lnTo>
                      <a:pt x="315437" y="121904"/>
                    </a:lnTo>
                    <a:lnTo>
                      <a:pt x="356585" y="0"/>
                    </a:lnTo>
                    <a:close/>
                  </a:path>
                  <a:path w="356585" h="356585">
                    <a:moveTo>
                      <a:pt x="301721" y="80771"/>
                    </a:moveTo>
                    <a:lnTo>
                      <a:pt x="274289" y="53339"/>
                    </a:lnTo>
                    <a:lnTo>
                      <a:pt x="260619" y="67086"/>
                    </a:lnTo>
                    <a:lnTo>
                      <a:pt x="288013" y="94480"/>
                    </a:lnTo>
                    <a:lnTo>
                      <a:pt x="301721" y="80771"/>
                    </a:lnTo>
                    <a:close/>
                  </a:path>
                  <a:path w="356585" h="356585">
                    <a:moveTo>
                      <a:pt x="301721" y="108188"/>
                    </a:moveTo>
                    <a:lnTo>
                      <a:pt x="301721" y="80771"/>
                    </a:lnTo>
                    <a:lnTo>
                      <a:pt x="288013" y="94480"/>
                    </a:lnTo>
                    <a:lnTo>
                      <a:pt x="301721" y="108188"/>
                    </a:lnTo>
                    <a:close/>
                  </a:path>
                </a:pathLst>
              </a:custGeom>
              <a:solidFill>
                <a:srgbClr val="006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endParaRPr lang="tr-TR"/>
              </a:p>
            </p:txBody>
          </p:sp>
          <p:sp>
            <p:nvSpPr>
              <p:cNvPr id="21531" name="object 24"/>
              <p:cNvSpPr>
                <a:spLocks/>
              </p:cNvSpPr>
              <p:nvPr/>
            </p:nvSpPr>
            <p:spPr bwMode="auto">
              <a:xfrm>
                <a:off x="3871765" y="3148868"/>
                <a:ext cx="353537" cy="277092"/>
              </a:xfrm>
              <a:custGeom>
                <a:avLst/>
                <a:gdLst>
                  <a:gd name="T0" fmla="*/ 267749 w 353537"/>
                  <a:gd name="T1" fmla="*/ 166266 h 245348"/>
                  <a:gd name="T2" fmla="*/ 19811 w 353537"/>
                  <a:gd name="T3" fmla="*/ 0 h 245348"/>
                  <a:gd name="T4" fmla="*/ 0 w 353537"/>
                  <a:gd name="T5" fmla="*/ 32003 h 245348"/>
                  <a:gd name="T6" fmla="*/ 246664 w 353537"/>
                  <a:gd name="T7" fmla="*/ 197393 h 245348"/>
                  <a:gd name="T8" fmla="*/ 267749 w 353537"/>
                  <a:gd name="T9" fmla="*/ 166266 h 245348"/>
                  <a:gd name="T10" fmla="*/ 283433 w 353537"/>
                  <a:gd name="T11" fmla="*/ 236167 h 245348"/>
                  <a:gd name="T12" fmla="*/ 283433 w 353537"/>
                  <a:gd name="T13" fmla="*/ 176783 h 245348"/>
                  <a:gd name="T14" fmla="*/ 263636 w 353537"/>
                  <a:gd name="T15" fmla="*/ 208772 h 245348"/>
                  <a:gd name="T16" fmla="*/ 246664 w 353537"/>
                  <a:gd name="T17" fmla="*/ 197393 h 245348"/>
                  <a:gd name="T18" fmla="*/ 225536 w 353537"/>
                  <a:gd name="T19" fmla="*/ 228584 h 245348"/>
                  <a:gd name="T20" fmla="*/ 283433 w 353537"/>
                  <a:gd name="T21" fmla="*/ 236167 h 245348"/>
                  <a:gd name="T22" fmla="*/ 283433 w 353537"/>
                  <a:gd name="T23" fmla="*/ 176783 h 245348"/>
                  <a:gd name="T24" fmla="*/ 267749 w 353537"/>
                  <a:gd name="T25" fmla="*/ 166266 h 245348"/>
                  <a:gd name="T26" fmla="*/ 246664 w 353537"/>
                  <a:gd name="T27" fmla="*/ 197393 h 245348"/>
                  <a:gd name="T28" fmla="*/ 263636 w 353537"/>
                  <a:gd name="T29" fmla="*/ 208772 h 245348"/>
                  <a:gd name="T30" fmla="*/ 283433 w 353537"/>
                  <a:gd name="T31" fmla="*/ 176783 h 245348"/>
                  <a:gd name="T32" fmla="*/ 353537 w 353537"/>
                  <a:gd name="T33" fmla="*/ 245348 h 245348"/>
                  <a:gd name="T34" fmla="*/ 289529 w 353537"/>
                  <a:gd name="T35" fmla="*/ 134111 h 245348"/>
                  <a:gd name="T36" fmla="*/ 267749 w 353537"/>
                  <a:gd name="T37" fmla="*/ 166266 h 245348"/>
                  <a:gd name="T38" fmla="*/ 283433 w 353537"/>
                  <a:gd name="T39" fmla="*/ 176783 h 245348"/>
                  <a:gd name="T40" fmla="*/ 283433 w 353537"/>
                  <a:gd name="T41" fmla="*/ 236167 h 245348"/>
                  <a:gd name="T42" fmla="*/ 353537 w 353537"/>
                  <a:gd name="T43" fmla="*/ 245348 h 245348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353537" h="245348">
                    <a:moveTo>
                      <a:pt x="267749" y="166266"/>
                    </a:moveTo>
                    <a:lnTo>
                      <a:pt x="19811" y="0"/>
                    </a:lnTo>
                    <a:lnTo>
                      <a:pt x="0" y="32003"/>
                    </a:lnTo>
                    <a:lnTo>
                      <a:pt x="246664" y="197393"/>
                    </a:lnTo>
                    <a:lnTo>
                      <a:pt x="267749" y="166266"/>
                    </a:lnTo>
                    <a:close/>
                  </a:path>
                  <a:path w="353537" h="245348">
                    <a:moveTo>
                      <a:pt x="283433" y="236167"/>
                    </a:moveTo>
                    <a:lnTo>
                      <a:pt x="283433" y="176783"/>
                    </a:lnTo>
                    <a:lnTo>
                      <a:pt x="263636" y="208772"/>
                    </a:lnTo>
                    <a:lnTo>
                      <a:pt x="246664" y="197393"/>
                    </a:lnTo>
                    <a:lnTo>
                      <a:pt x="225536" y="228584"/>
                    </a:lnTo>
                    <a:lnTo>
                      <a:pt x="283433" y="236167"/>
                    </a:lnTo>
                    <a:close/>
                  </a:path>
                  <a:path w="353537" h="245348">
                    <a:moveTo>
                      <a:pt x="283433" y="176783"/>
                    </a:moveTo>
                    <a:lnTo>
                      <a:pt x="267749" y="166266"/>
                    </a:lnTo>
                    <a:lnTo>
                      <a:pt x="246664" y="197393"/>
                    </a:lnTo>
                    <a:lnTo>
                      <a:pt x="263636" y="208772"/>
                    </a:lnTo>
                    <a:lnTo>
                      <a:pt x="283433" y="176783"/>
                    </a:lnTo>
                    <a:close/>
                  </a:path>
                  <a:path w="353537" h="245348">
                    <a:moveTo>
                      <a:pt x="353537" y="245348"/>
                    </a:moveTo>
                    <a:lnTo>
                      <a:pt x="289529" y="134111"/>
                    </a:lnTo>
                    <a:lnTo>
                      <a:pt x="267749" y="166266"/>
                    </a:lnTo>
                    <a:lnTo>
                      <a:pt x="283433" y="176783"/>
                    </a:lnTo>
                    <a:lnTo>
                      <a:pt x="283433" y="236167"/>
                    </a:lnTo>
                    <a:lnTo>
                      <a:pt x="353537" y="245348"/>
                    </a:lnTo>
                    <a:close/>
                  </a:path>
                </a:pathLst>
              </a:custGeom>
              <a:solidFill>
                <a:srgbClr val="006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endParaRPr lang="tr-TR"/>
              </a:p>
            </p:txBody>
          </p:sp>
          <p:sp>
            <p:nvSpPr>
              <p:cNvPr id="21532" name="object 25"/>
              <p:cNvSpPr>
                <a:spLocks/>
              </p:cNvSpPr>
              <p:nvPr/>
            </p:nvSpPr>
            <p:spPr bwMode="auto">
              <a:xfrm>
                <a:off x="5360745" y="2483689"/>
                <a:ext cx="203758" cy="498792"/>
              </a:xfrm>
              <a:custGeom>
                <a:avLst/>
                <a:gdLst>
                  <a:gd name="T0" fmla="*/ 114284 w 114284"/>
                  <a:gd name="T1" fmla="*/ 461726 h 576026"/>
                  <a:gd name="T2" fmla="*/ 0 w 114284"/>
                  <a:gd name="T3" fmla="*/ 461726 h 576026"/>
                  <a:gd name="T4" fmla="*/ 38084 w 114284"/>
                  <a:gd name="T5" fmla="*/ 536913 h 576026"/>
                  <a:gd name="T6" fmla="*/ 38084 w 114284"/>
                  <a:gd name="T7" fmla="*/ 481538 h 576026"/>
                  <a:gd name="T8" fmla="*/ 76184 w 114284"/>
                  <a:gd name="T9" fmla="*/ 481538 h 576026"/>
                  <a:gd name="T10" fmla="*/ 76184 w 114284"/>
                  <a:gd name="T11" fmla="*/ 538955 h 576026"/>
                  <a:gd name="T12" fmla="*/ 114284 w 114284"/>
                  <a:gd name="T13" fmla="*/ 461726 h 576026"/>
                  <a:gd name="T14" fmla="*/ 76184 w 114284"/>
                  <a:gd name="T15" fmla="*/ 461726 h 576026"/>
                  <a:gd name="T16" fmla="*/ 76184 w 114284"/>
                  <a:gd name="T17" fmla="*/ 0 h 576026"/>
                  <a:gd name="T18" fmla="*/ 38084 w 114284"/>
                  <a:gd name="T19" fmla="*/ 0 h 576026"/>
                  <a:gd name="T20" fmla="*/ 38084 w 114284"/>
                  <a:gd name="T21" fmla="*/ 461726 h 576026"/>
                  <a:gd name="T22" fmla="*/ 76184 w 114284"/>
                  <a:gd name="T23" fmla="*/ 461726 h 576026"/>
                  <a:gd name="T24" fmla="*/ 76184 w 114284"/>
                  <a:gd name="T25" fmla="*/ 538955 h 576026"/>
                  <a:gd name="T26" fmla="*/ 76184 w 114284"/>
                  <a:gd name="T27" fmla="*/ 481538 h 576026"/>
                  <a:gd name="T28" fmla="*/ 38084 w 114284"/>
                  <a:gd name="T29" fmla="*/ 481538 h 576026"/>
                  <a:gd name="T30" fmla="*/ 38084 w 114284"/>
                  <a:gd name="T31" fmla="*/ 536913 h 576026"/>
                  <a:gd name="T32" fmla="*/ 57896 w 114284"/>
                  <a:gd name="T33" fmla="*/ 576026 h 576026"/>
                  <a:gd name="T34" fmla="*/ 76184 w 114284"/>
                  <a:gd name="T35" fmla="*/ 538955 h 57602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14284" h="576026">
                    <a:moveTo>
                      <a:pt x="114284" y="461726"/>
                    </a:moveTo>
                    <a:lnTo>
                      <a:pt x="0" y="461726"/>
                    </a:lnTo>
                    <a:lnTo>
                      <a:pt x="38084" y="536913"/>
                    </a:lnTo>
                    <a:lnTo>
                      <a:pt x="38084" y="481538"/>
                    </a:lnTo>
                    <a:lnTo>
                      <a:pt x="76184" y="481538"/>
                    </a:lnTo>
                    <a:lnTo>
                      <a:pt x="76184" y="538955"/>
                    </a:lnTo>
                    <a:lnTo>
                      <a:pt x="114284" y="461726"/>
                    </a:lnTo>
                    <a:close/>
                  </a:path>
                  <a:path w="114284" h="576026">
                    <a:moveTo>
                      <a:pt x="76184" y="461726"/>
                    </a:moveTo>
                    <a:lnTo>
                      <a:pt x="76184" y="0"/>
                    </a:lnTo>
                    <a:lnTo>
                      <a:pt x="38084" y="0"/>
                    </a:lnTo>
                    <a:lnTo>
                      <a:pt x="38084" y="461726"/>
                    </a:lnTo>
                    <a:lnTo>
                      <a:pt x="76184" y="461726"/>
                    </a:lnTo>
                    <a:close/>
                  </a:path>
                  <a:path w="114284" h="576026">
                    <a:moveTo>
                      <a:pt x="76184" y="538955"/>
                    </a:moveTo>
                    <a:lnTo>
                      <a:pt x="76184" y="481538"/>
                    </a:lnTo>
                    <a:lnTo>
                      <a:pt x="38084" y="481538"/>
                    </a:lnTo>
                    <a:lnTo>
                      <a:pt x="38084" y="536913"/>
                    </a:lnTo>
                    <a:lnTo>
                      <a:pt x="57896" y="576026"/>
                    </a:lnTo>
                    <a:lnTo>
                      <a:pt x="76184" y="538955"/>
                    </a:lnTo>
                    <a:close/>
                  </a:path>
                </a:pathLst>
              </a:custGeom>
              <a:solidFill>
                <a:srgbClr val="006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endParaRPr lang="tr-TR"/>
              </a:p>
            </p:txBody>
          </p:sp>
          <p:sp>
            <p:nvSpPr>
              <p:cNvPr id="21533" name="object 26"/>
              <p:cNvSpPr>
                <a:spLocks/>
              </p:cNvSpPr>
              <p:nvPr/>
            </p:nvSpPr>
            <p:spPr bwMode="auto">
              <a:xfrm>
                <a:off x="5399893" y="4576709"/>
                <a:ext cx="125461" cy="401976"/>
              </a:xfrm>
              <a:custGeom>
                <a:avLst/>
                <a:gdLst>
                  <a:gd name="T0" fmla="*/ 114284 w 114284"/>
                  <a:gd name="T1" fmla="*/ 112760 h 469346"/>
                  <a:gd name="T2" fmla="*/ 56387 w 114284"/>
                  <a:gd name="T3" fmla="*/ 0 h 469346"/>
                  <a:gd name="T4" fmla="*/ 0 w 114284"/>
                  <a:gd name="T5" fmla="*/ 114284 h 469346"/>
                  <a:gd name="T6" fmla="*/ 38099 w 114284"/>
                  <a:gd name="T7" fmla="*/ 113776 h 469346"/>
                  <a:gd name="T8" fmla="*/ 38099 w 114284"/>
                  <a:gd name="T9" fmla="*/ 94472 h 469346"/>
                  <a:gd name="T10" fmla="*/ 76199 w 114284"/>
                  <a:gd name="T11" fmla="*/ 94472 h 469346"/>
                  <a:gd name="T12" fmla="*/ 76505 w 114284"/>
                  <a:gd name="T13" fmla="*/ 113264 h 469346"/>
                  <a:gd name="T14" fmla="*/ 114284 w 114284"/>
                  <a:gd name="T15" fmla="*/ 112760 h 469346"/>
                  <a:gd name="T16" fmla="*/ 76505 w 114284"/>
                  <a:gd name="T17" fmla="*/ 113264 h 469346"/>
                  <a:gd name="T18" fmla="*/ 76199 w 114284"/>
                  <a:gd name="T19" fmla="*/ 94472 h 469346"/>
                  <a:gd name="T20" fmla="*/ 38099 w 114284"/>
                  <a:gd name="T21" fmla="*/ 94472 h 469346"/>
                  <a:gd name="T22" fmla="*/ 38413 w 114284"/>
                  <a:gd name="T23" fmla="*/ 113772 h 469346"/>
                  <a:gd name="T24" fmla="*/ 76505 w 114284"/>
                  <a:gd name="T25" fmla="*/ 113264 h 469346"/>
                  <a:gd name="T26" fmla="*/ 38413 w 114284"/>
                  <a:gd name="T27" fmla="*/ 113772 h 469346"/>
                  <a:gd name="T28" fmla="*/ 38099 w 114284"/>
                  <a:gd name="T29" fmla="*/ 94472 h 469346"/>
                  <a:gd name="T30" fmla="*/ 38099 w 114284"/>
                  <a:gd name="T31" fmla="*/ 113776 h 469346"/>
                  <a:gd name="T32" fmla="*/ 38413 w 114284"/>
                  <a:gd name="T33" fmla="*/ 113772 h 469346"/>
                  <a:gd name="T34" fmla="*/ 82295 w 114284"/>
                  <a:gd name="T35" fmla="*/ 469346 h 469346"/>
                  <a:gd name="T36" fmla="*/ 76505 w 114284"/>
                  <a:gd name="T37" fmla="*/ 113264 h 469346"/>
                  <a:gd name="T38" fmla="*/ 38413 w 114284"/>
                  <a:gd name="T39" fmla="*/ 113772 h 469346"/>
                  <a:gd name="T40" fmla="*/ 44195 w 114284"/>
                  <a:gd name="T41" fmla="*/ 469346 h 469346"/>
                  <a:gd name="T42" fmla="*/ 82295 w 114284"/>
                  <a:gd name="T43" fmla="*/ 469346 h 46934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14284" h="469346">
                    <a:moveTo>
                      <a:pt x="114284" y="112760"/>
                    </a:moveTo>
                    <a:lnTo>
                      <a:pt x="56387" y="0"/>
                    </a:lnTo>
                    <a:lnTo>
                      <a:pt x="0" y="114284"/>
                    </a:lnTo>
                    <a:lnTo>
                      <a:pt x="38099" y="113776"/>
                    </a:lnTo>
                    <a:lnTo>
                      <a:pt x="38099" y="94472"/>
                    </a:lnTo>
                    <a:lnTo>
                      <a:pt x="76199" y="94472"/>
                    </a:lnTo>
                    <a:lnTo>
                      <a:pt x="76505" y="113264"/>
                    </a:lnTo>
                    <a:lnTo>
                      <a:pt x="114284" y="112760"/>
                    </a:lnTo>
                    <a:close/>
                  </a:path>
                  <a:path w="114284" h="469346">
                    <a:moveTo>
                      <a:pt x="76505" y="113264"/>
                    </a:moveTo>
                    <a:lnTo>
                      <a:pt x="76199" y="94472"/>
                    </a:lnTo>
                    <a:lnTo>
                      <a:pt x="38099" y="94472"/>
                    </a:lnTo>
                    <a:lnTo>
                      <a:pt x="38413" y="113772"/>
                    </a:lnTo>
                    <a:lnTo>
                      <a:pt x="76505" y="113264"/>
                    </a:lnTo>
                    <a:close/>
                  </a:path>
                  <a:path w="114284" h="469346">
                    <a:moveTo>
                      <a:pt x="38413" y="113772"/>
                    </a:moveTo>
                    <a:lnTo>
                      <a:pt x="38099" y="94472"/>
                    </a:lnTo>
                    <a:lnTo>
                      <a:pt x="38099" y="113776"/>
                    </a:lnTo>
                    <a:lnTo>
                      <a:pt x="38413" y="113772"/>
                    </a:lnTo>
                    <a:close/>
                  </a:path>
                  <a:path w="114284" h="469346">
                    <a:moveTo>
                      <a:pt x="82295" y="469346"/>
                    </a:moveTo>
                    <a:lnTo>
                      <a:pt x="76505" y="113264"/>
                    </a:lnTo>
                    <a:lnTo>
                      <a:pt x="38413" y="113772"/>
                    </a:lnTo>
                    <a:lnTo>
                      <a:pt x="44195" y="469346"/>
                    </a:lnTo>
                    <a:lnTo>
                      <a:pt x="82295" y="469346"/>
                    </a:lnTo>
                    <a:close/>
                  </a:path>
                </a:pathLst>
              </a:custGeom>
              <a:solidFill>
                <a:srgbClr val="006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endParaRPr lang="tr-TR"/>
              </a:p>
            </p:txBody>
          </p:sp>
          <p:sp>
            <p:nvSpPr>
              <p:cNvPr id="21537" name="object 36"/>
              <p:cNvSpPr>
                <a:spLocks/>
              </p:cNvSpPr>
              <p:nvPr/>
            </p:nvSpPr>
            <p:spPr bwMode="auto">
              <a:xfrm rot="21197718">
                <a:off x="6573295" y="4258448"/>
                <a:ext cx="729935" cy="277092"/>
              </a:xfrm>
              <a:custGeom>
                <a:avLst/>
                <a:gdLst>
                  <a:gd name="T0" fmla="*/ 642183 w 729935"/>
                  <a:gd name="T1" fmla="*/ 372825 h 448010"/>
                  <a:gd name="T2" fmla="*/ 19811 w 729935"/>
                  <a:gd name="T3" fmla="*/ 0 h 448010"/>
                  <a:gd name="T4" fmla="*/ 0 w 729935"/>
                  <a:gd name="T5" fmla="*/ 33527 h 448010"/>
                  <a:gd name="T6" fmla="*/ 621922 w 729935"/>
                  <a:gd name="T7" fmla="*/ 406069 h 448010"/>
                  <a:gd name="T8" fmla="*/ 642183 w 729935"/>
                  <a:gd name="T9" fmla="*/ 372825 h 448010"/>
                  <a:gd name="T10" fmla="*/ 658322 w 729935"/>
                  <a:gd name="T11" fmla="*/ 442894 h 448010"/>
                  <a:gd name="T12" fmla="*/ 658322 w 729935"/>
                  <a:gd name="T13" fmla="*/ 382493 h 448010"/>
                  <a:gd name="T14" fmla="*/ 638510 w 729935"/>
                  <a:gd name="T15" fmla="*/ 416006 h 448010"/>
                  <a:gd name="T16" fmla="*/ 621922 w 729935"/>
                  <a:gd name="T17" fmla="*/ 406069 h 448010"/>
                  <a:gd name="T18" fmla="*/ 601934 w 729935"/>
                  <a:gd name="T19" fmla="*/ 438866 h 448010"/>
                  <a:gd name="T20" fmla="*/ 658322 w 729935"/>
                  <a:gd name="T21" fmla="*/ 442894 h 448010"/>
                  <a:gd name="T22" fmla="*/ 658322 w 729935"/>
                  <a:gd name="T23" fmla="*/ 382493 h 448010"/>
                  <a:gd name="T24" fmla="*/ 642183 w 729935"/>
                  <a:gd name="T25" fmla="*/ 372825 h 448010"/>
                  <a:gd name="T26" fmla="*/ 621922 w 729935"/>
                  <a:gd name="T27" fmla="*/ 406069 h 448010"/>
                  <a:gd name="T28" fmla="*/ 638510 w 729935"/>
                  <a:gd name="T29" fmla="*/ 416006 h 448010"/>
                  <a:gd name="T30" fmla="*/ 658322 w 729935"/>
                  <a:gd name="T31" fmla="*/ 382493 h 448010"/>
                  <a:gd name="T32" fmla="*/ 729935 w 729935"/>
                  <a:gd name="T33" fmla="*/ 448010 h 448010"/>
                  <a:gd name="T34" fmla="*/ 661370 w 729935"/>
                  <a:gd name="T35" fmla="*/ 341345 h 448010"/>
                  <a:gd name="T36" fmla="*/ 642183 w 729935"/>
                  <a:gd name="T37" fmla="*/ 372825 h 448010"/>
                  <a:gd name="T38" fmla="*/ 658322 w 729935"/>
                  <a:gd name="T39" fmla="*/ 382493 h 448010"/>
                  <a:gd name="T40" fmla="*/ 658322 w 729935"/>
                  <a:gd name="T41" fmla="*/ 442894 h 448010"/>
                  <a:gd name="T42" fmla="*/ 729935 w 729935"/>
                  <a:gd name="T43" fmla="*/ 448010 h 44801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729935" h="448010">
                    <a:moveTo>
                      <a:pt x="642183" y="372825"/>
                    </a:moveTo>
                    <a:lnTo>
                      <a:pt x="19811" y="0"/>
                    </a:lnTo>
                    <a:lnTo>
                      <a:pt x="0" y="33527"/>
                    </a:lnTo>
                    <a:lnTo>
                      <a:pt x="621922" y="406069"/>
                    </a:lnTo>
                    <a:lnTo>
                      <a:pt x="642183" y="372825"/>
                    </a:lnTo>
                    <a:close/>
                  </a:path>
                  <a:path w="729935" h="448010">
                    <a:moveTo>
                      <a:pt x="658322" y="442894"/>
                    </a:moveTo>
                    <a:lnTo>
                      <a:pt x="658322" y="382493"/>
                    </a:lnTo>
                    <a:lnTo>
                      <a:pt x="638510" y="416006"/>
                    </a:lnTo>
                    <a:lnTo>
                      <a:pt x="621922" y="406069"/>
                    </a:lnTo>
                    <a:lnTo>
                      <a:pt x="601934" y="438866"/>
                    </a:lnTo>
                    <a:lnTo>
                      <a:pt x="658322" y="442894"/>
                    </a:lnTo>
                    <a:close/>
                  </a:path>
                  <a:path w="729935" h="448010">
                    <a:moveTo>
                      <a:pt x="658322" y="382493"/>
                    </a:moveTo>
                    <a:lnTo>
                      <a:pt x="642183" y="372825"/>
                    </a:lnTo>
                    <a:lnTo>
                      <a:pt x="621922" y="406069"/>
                    </a:lnTo>
                    <a:lnTo>
                      <a:pt x="638510" y="416006"/>
                    </a:lnTo>
                    <a:lnTo>
                      <a:pt x="658322" y="382493"/>
                    </a:lnTo>
                    <a:close/>
                  </a:path>
                  <a:path w="729935" h="448010">
                    <a:moveTo>
                      <a:pt x="729935" y="448010"/>
                    </a:moveTo>
                    <a:lnTo>
                      <a:pt x="661370" y="341345"/>
                    </a:lnTo>
                    <a:lnTo>
                      <a:pt x="642183" y="372825"/>
                    </a:lnTo>
                    <a:lnTo>
                      <a:pt x="658322" y="382493"/>
                    </a:lnTo>
                    <a:lnTo>
                      <a:pt x="658322" y="442894"/>
                    </a:lnTo>
                    <a:lnTo>
                      <a:pt x="729935" y="44801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endParaRPr lang="tr-TR"/>
              </a:p>
            </p:txBody>
          </p:sp>
          <p:sp>
            <p:nvSpPr>
              <p:cNvPr id="21538" name="object 37"/>
              <p:cNvSpPr>
                <a:spLocks/>
              </p:cNvSpPr>
              <p:nvPr/>
            </p:nvSpPr>
            <p:spPr bwMode="auto">
              <a:xfrm>
                <a:off x="6560789" y="3049783"/>
                <a:ext cx="1232809" cy="277092"/>
              </a:xfrm>
              <a:custGeom>
                <a:avLst/>
                <a:gdLst>
                  <a:gd name="T0" fmla="*/ 1276254 w 1158133"/>
                  <a:gd name="T1" fmla="*/ 72197 h 464789"/>
                  <a:gd name="T2" fmla="*/ 1260063 w 1158133"/>
                  <a:gd name="T3" fmla="*/ 35545 h 464789"/>
                  <a:gd name="T4" fmla="*/ 0 w 1158133"/>
                  <a:gd name="T5" fmla="*/ 429737 h 464789"/>
                  <a:gd name="T6" fmla="*/ 14705 w 1158133"/>
                  <a:gd name="T7" fmla="*/ 464789 h 464789"/>
                  <a:gd name="T8" fmla="*/ 1276254 w 1158133"/>
                  <a:gd name="T9" fmla="*/ 72197 h 464789"/>
                  <a:gd name="T10" fmla="*/ 1396917 w 1158133"/>
                  <a:gd name="T11" fmla="*/ 13715 h 464789"/>
                  <a:gd name="T12" fmla="*/ 1244363 w 1158133"/>
                  <a:gd name="T13" fmla="*/ 0 h 464789"/>
                  <a:gd name="T14" fmla="*/ 1260063 w 1158133"/>
                  <a:gd name="T15" fmla="*/ 35545 h 464789"/>
                  <a:gd name="T16" fmla="*/ 1281127 w 1158133"/>
                  <a:gd name="T17" fmla="*/ 28955 h 464789"/>
                  <a:gd name="T18" fmla="*/ 1297672 w 1158133"/>
                  <a:gd name="T19" fmla="*/ 65531 h 464789"/>
                  <a:gd name="T20" fmla="*/ 1297672 w 1158133"/>
                  <a:gd name="T21" fmla="*/ 103230 h 464789"/>
                  <a:gd name="T22" fmla="*/ 1396917 w 1158133"/>
                  <a:gd name="T23" fmla="*/ 13715 h 464789"/>
                  <a:gd name="T24" fmla="*/ 1297672 w 1158133"/>
                  <a:gd name="T25" fmla="*/ 65531 h 464789"/>
                  <a:gd name="T26" fmla="*/ 1281127 w 1158133"/>
                  <a:gd name="T27" fmla="*/ 28955 h 464789"/>
                  <a:gd name="T28" fmla="*/ 1260063 w 1158133"/>
                  <a:gd name="T29" fmla="*/ 35545 h 464789"/>
                  <a:gd name="T30" fmla="*/ 1276254 w 1158133"/>
                  <a:gd name="T31" fmla="*/ 72197 h 464789"/>
                  <a:gd name="T32" fmla="*/ 1297672 w 1158133"/>
                  <a:gd name="T33" fmla="*/ 65531 h 464789"/>
                  <a:gd name="T34" fmla="*/ 1297672 w 1158133"/>
                  <a:gd name="T35" fmla="*/ 103230 h 464789"/>
                  <a:gd name="T36" fmla="*/ 1297672 w 1158133"/>
                  <a:gd name="T37" fmla="*/ 65531 h 464789"/>
                  <a:gd name="T38" fmla="*/ 1276254 w 1158133"/>
                  <a:gd name="T39" fmla="*/ 72197 h 464789"/>
                  <a:gd name="T40" fmla="*/ 1292157 w 1158133"/>
                  <a:gd name="T41" fmla="*/ 108203 h 464789"/>
                  <a:gd name="T42" fmla="*/ 1297672 w 1158133"/>
                  <a:gd name="T43" fmla="*/ 103230 h 46478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158133" h="464789">
                    <a:moveTo>
                      <a:pt x="1058095" y="72197"/>
                    </a:moveTo>
                    <a:lnTo>
                      <a:pt x="1044673" y="35545"/>
                    </a:lnTo>
                    <a:lnTo>
                      <a:pt x="0" y="429737"/>
                    </a:lnTo>
                    <a:lnTo>
                      <a:pt x="12191" y="464789"/>
                    </a:lnTo>
                    <a:lnTo>
                      <a:pt x="1058095" y="72197"/>
                    </a:lnTo>
                    <a:close/>
                  </a:path>
                  <a:path w="1158133" h="464789">
                    <a:moveTo>
                      <a:pt x="1158133" y="13715"/>
                    </a:moveTo>
                    <a:lnTo>
                      <a:pt x="1031656" y="0"/>
                    </a:lnTo>
                    <a:lnTo>
                      <a:pt x="1044673" y="35545"/>
                    </a:lnTo>
                    <a:lnTo>
                      <a:pt x="1062136" y="28955"/>
                    </a:lnTo>
                    <a:lnTo>
                      <a:pt x="1075852" y="65531"/>
                    </a:lnTo>
                    <a:lnTo>
                      <a:pt x="1075852" y="103230"/>
                    </a:lnTo>
                    <a:lnTo>
                      <a:pt x="1158133" y="13715"/>
                    </a:lnTo>
                    <a:close/>
                  </a:path>
                  <a:path w="1158133" h="464789">
                    <a:moveTo>
                      <a:pt x="1075852" y="65531"/>
                    </a:moveTo>
                    <a:lnTo>
                      <a:pt x="1062136" y="28955"/>
                    </a:lnTo>
                    <a:lnTo>
                      <a:pt x="1044673" y="35545"/>
                    </a:lnTo>
                    <a:lnTo>
                      <a:pt x="1058095" y="72197"/>
                    </a:lnTo>
                    <a:lnTo>
                      <a:pt x="1075852" y="65531"/>
                    </a:lnTo>
                    <a:close/>
                  </a:path>
                  <a:path w="1158133" h="464789">
                    <a:moveTo>
                      <a:pt x="1075852" y="103230"/>
                    </a:moveTo>
                    <a:lnTo>
                      <a:pt x="1075852" y="65531"/>
                    </a:lnTo>
                    <a:lnTo>
                      <a:pt x="1058095" y="72197"/>
                    </a:lnTo>
                    <a:lnTo>
                      <a:pt x="1071280" y="108203"/>
                    </a:lnTo>
                    <a:lnTo>
                      <a:pt x="1075852" y="10323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endParaRPr lang="tr-TR"/>
              </a:p>
            </p:txBody>
          </p:sp>
          <p:sp>
            <p:nvSpPr>
              <p:cNvPr id="21539" name="object 38"/>
              <p:cNvSpPr>
                <a:spLocks/>
              </p:cNvSpPr>
              <p:nvPr/>
            </p:nvSpPr>
            <p:spPr bwMode="auto">
              <a:xfrm>
                <a:off x="6640037" y="3662385"/>
                <a:ext cx="1153561" cy="277092"/>
              </a:xfrm>
              <a:custGeom>
                <a:avLst/>
                <a:gdLst>
                  <a:gd name="T0" fmla="*/ 1041286 w 1153561"/>
                  <a:gd name="T1" fmla="*/ 75858 h 140192"/>
                  <a:gd name="T2" fmla="*/ 1038744 w 1153561"/>
                  <a:gd name="T3" fmla="*/ 37741 h 140192"/>
                  <a:gd name="T4" fmla="*/ 0 w 1153561"/>
                  <a:gd name="T5" fmla="*/ 102092 h 140192"/>
                  <a:gd name="T6" fmla="*/ 3047 w 1153561"/>
                  <a:gd name="T7" fmla="*/ 140192 h 140192"/>
                  <a:gd name="T8" fmla="*/ 1041286 w 1153561"/>
                  <a:gd name="T9" fmla="*/ 75858 h 140192"/>
                  <a:gd name="T10" fmla="*/ 1153561 w 1153561"/>
                  <a:gd name="T11" fmla="*/ 50291 h 140192"/>
                  <a:gd name="T12" fmla="*/ 1036228 w 1153561"/>
                  <a:gd name="T13" fmla="*/ 0 h 140192"/>
                  <a:gd name="T14" fmla="*/ 1038744 w 1153561"/>
                  <a:gd name="T15" fmla="*/ 37741 h 140192"/>
                  <a:gd name="T16" fmla="*/ 1057564 w 1153561"/>
                  <a:gd name="T17" fmla="*/ 36575 h 140192"/>
                  <a:gd name="T18" fmla="*/ 1060612 w 1153561"/>
                  <a:gd name="T19" fmla="*/ 74660 h 140192"/>
                  <a:gd name="T20" fmla="*/ 1060612 w 1153561"/>
                  <a:gd name="T21" fmla="*/ 104506 h 140192"/>
                  <a:gd name="T22" fmla="*/ 1153561 w 1153561"/>
                  <a:gd name="T23" fmla="*/ 50291 h 140192"/>
                  <a:gd name="T24" fmla="*/ 1060612 w 1153561"/>
                  <a:gd name="T25" fmla="*/ 74660 h 140192"/>
                  <a:gd name="T26" fmla="*/ 1057564 w 1153561"/>
                  <a:gd name="T27" fmla="*/ 36575 h 140192"/>
                  <a:gd name="T28" fmla="*/ 1038744 w 1153561"/>
                  <a:gd name="T29" fmla="*/ 37741 h 140192"/>
                  <a:gd name="T30" fmla="*/ 1041286 w 1153561"/>
                  <a:gd name="T31" fmla="*/ 75858 h 140192"/>
                  <a:gd name="T32" fmla="*/ 1060612 w 1153561"/>
                  <a:gd name="T33" fmla="*/ 74660 h 140192"/>
                  <a:gd name="T34" fmla="*/ 1060612 w 1153561"/>
                  <a:gd name="T35" fmla="*/ 104506 h 140192"/>
                  <a:gd name="T36" fmla="*/ 1060612 w 1153561"/>
                  <a:gd name="T37" fmla="*/ 74660 h 140192"/>
                  <a:gd name="T38" fmla="*/ 1041286 w 1153561"/>
                  <a:gd name="T39" fmla="*/ 75858 h 140192"/>
                  <a:gd name="T40" fmla="*/ 1043848 w 1153561"/>
                  <a:gd name="T41" fmla="*/ 114284 h 140192"/>
                  <a:gd name="T42" fmla="*/ 1060612 w 1153561"/>
                  <a:gd name="T43" fmla="*/ 104506 h 140192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153561" h="140192">
                    <a:moveTo>
                      <a:pt x="1041286" y="75858"/>
                    </a:moveTo>
                    <a:lnTo>
                      <a:pt x="1038744" y="37741"/>
                    </a:lnTo>
                    <a:lnTo>
                      <a:pt x="0" y="102092"/>
                    </a:lnTo>
                    <a:lnTo>
                      <a:pt x="3047" y="140192"/>
                    </a:lnTo>
                    <a:lnTo>
                      <a:pt x="1041286" y="75858"/>
                    </a:lnTo>
                    <a:close/>
                  </a:path>
                  <a:path w="1153561" h="140192">
                    <a:moveTo>
                      <a:pt x="1153561" y="50291"/>
                    </a:moveTo>
                    <a:lnTo>
                      <a:pt x="1036228" y="0"/>
                    </a:lnTo>
                    <a:lnTo>
                      <a:pt x="1038744" y="37741"/>
                    </a:lnTo>
                    <a:lnTo>
                      <a:pt x="1057564" y="36575"/>
                    </a:lnTo>
                    <a:lnTo>
                      <a:pt x="1060612" y="74660"/>
                    </a:lnTo>
                    <a:lnTo>
                      <a:pt x="1060612" y="104506"/>
                    </a:lnTo>
                    <a:lnTo>
                      <a:pt x="1153561" y="50291"/>
                    </a:lnTo>
                    <a:close/>
                  </a:path>
                  <a:path w="1153561" h="140192">
                    <a:moveTo>
                      <a:pt x="1060612" y="74660"/>
                    </a:moveTo>
                    <a:lnTo>
                      <a:pt x="1057564" y="36575"/>
                    </a:lnTo>
                    <a:lnTo>
                      <a:pt x="1038744" y="37741"/>
                    </a:lnTo>
                    <a:lnTo>
                      <a:pt x="1041286" y="75858"/>
                    </a:lnTo>
                    <a:lnTo>
                      <a:pt x="1060612" y="74660"/>
                    </a:lnTo>
                    <a:close/>
                  </a:path>
                  <a:path w="1153561" h="140192">
                    <a:moveTo>
                      <a:pt x="1060612" y="104506"/>
                    </a:moveTo>
                    <a:lnTo>
                      <a:pt x="1060612" y="74660"/>
                    </a:lnTo>
                    <a:lnTo>
                      <a:pt x="1041286" y="75858"/>
                    </a:lnTo>
                    <a:lnTo>
                      <a:pt x="1043848" y="114284"/>
                    </a:lnTo>
                    <a:lnTo>
                      <a:pt x="1060612" y="10450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endParaRPr lang="tr-TR"/>
              </a:p>
            </p:txBody>
          </p:sp>
        </p:grpSp>
        <p:sp>
          <p:nvSpPr>
            <p:cNvPr id="21513" name="object 13"/>
            <p:cNvSpPr txBox="1">
              <a:spLocks noChangeArrowheads="1"/>
            </p:cNvSpPr>
            <p:nvPr/>
          </p:nvSpPr>
          <p:spPr bwMode="auto">
            <a:xfrm>
              <a:off x="8804" y="2334813"/>
              <a:ext cx="3019584" cy="431031"/>
            </a:xfrm>
            <a:prstGeom prst="rect">
              <a:avLst/>
            </a:prstGeom>
            <a:ln w="38100"/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>
              <a:spAutoFit/>
            </a:bodyPr>
            <a:lstStyle>
              <a:lvl1pPr marL="127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tr-TR" altLang="tr-TR" sz="1400" b="1" dirty="0">
                  <a:latin typeface="Comic Sans MS" panose="030F0702030302020204" pitchFamily="66" charset="0"/>
                  <a:ea typeface="Comic Sans MS" panose="030F0702030302020204" pitchFamily="66" charset="0"/>
                  <a:cs typeface="Comic Sans MS" panose="030F0702030302020204" pitchFamily="66" charset="0"/>
                </a:rPr>
                <a:t>Yemek yeme ve beslenme </a:t>
              </a:r>
              <a:r>
                <a:rPr lang="tr-TR" altLang="tr-TR" sz="1400" b="1" dirty="0" smtClean="0">
                  <a:latin typeface="Comic Sans MS" panose="030F0702030302020204" pitchFamily="66" charset="0"/>
                  <a:ea typeface="Comic Sans MS" panose="030F0702030302020204" pitchFamily="66" charset="0"/>
                  <a:cs typeface="Comic Sans MS" panose="030F0702030302020204" pitchFamily="66" charset="0"/>
                </a:rPr>
                <a:t>bozukluğu</a:t>
              </a:r>
              <a:endParaRPr lang="tr-TR" altLang="tr-TR" sz="1400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endParaRPr>
            </a:p>
          </p:txBody>
        </p:sp>
        <p:sp>
          <p:nvSpPr>
            <p:cNvPr id="64" name="object 35"/>
            <p:cNvSpPr txBox="1"/>
            <p:nvPr/>
          </p:nvSpPr>
          <p:spPr>
            <a:xfrm>
              <a:off x="7109343" y="2382539"/>
              <a:ext cx="1673182" cy="246144"/>
            </a:xfrm>
            <a:prstGeom prst="rect">
              <a:avLst/>
            </a:prstGeom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0" tIns="0" rIns="0" bIns="0">
              <a:spAutoFit/>
            </a:bodyPr>
            <a:lstStyle/>
            <a:p>
              <a:pPr marL="12700">
                <a:defRPr/>
              </a:pPr>
              <a:r>
                <a:rPr sz="1600" b="1" spc="-5" dirty="0">
                  <a:latin typeface="Comic Sans MS"/>
                  <a:cs typeface="Comic Sans MS"/>
                </a:rPr>
                <a:t>Bü</a:t>
              </a:r>
              <a:r>
                <a:rPr sz="1600" b="1" spc="15" dirty="0">
                  <a:latin typeface="Comic Sans MS"/>
                  <a:cs typeface="Comic Sans MS"/>
                </a:rPr>
                <a:t>y</a:t>
              </a:r>
              <a:r>
                <a:rPr sz="1600" b="1" spc="-5" dirty="0">
                  <a:latin typeface="Comic Sans MS"/>
                  <a:cs typeface="Comic Sans MS"/>
                </a:rPr>
                <a:t>ü</a:t>
              </a:r>
              <a:r>
                <a:rPr sz="1600" b="1" dirty="0">
                  <a:latin typeface="Comic Sans MS"/>
                  <a:cs typeface="Comic Sans MS"/>
                </a:rPr>
                <a:t>m</a:t>
              </a:r>
              <a:r>
                <a:rPr sz="1600" b="1" spc="-10" dirty="0">
                  <a:latin typeface="Comic Sans MS"/>
                  <a:cs typeface="Comic Sans MS"/>
                </a:rPr>
                <a:t>e</a:t>
              </a:r>
              <a:r>
                <a:rPr sz="1600" b="1" spc="5" dirty="0">
                  <a:latin typeface="Comic Sans MS"/>
                  <a:cs typeface="Comic Sans MS"/>
                </a:rPr>
                <a:t>d</a:t>
              </a:r>
              <a:r>
                <a:rPr sz="1600" b="1" dirty="0">
                  <a:latin typeface="Comic Sans MS"/>
                  <a:cs typeface="Comic Sans MS"/>
                </a:rPr>
                <a:t>e</a:t>
              </a:r>
              <a:r>
                <a:rPr sz="1600" b="1" spc="-10" dirty="0">
                  <a:latin typeface="Comic Sans MS"/>
                  <a:cs typeface="Comic Sans MS"/>
                </a:rPr>
                <a:t> </a:t>
              </a:r>
              <a:r>
                <a:rPr sz="1600" b="1" spc="10" dirty="0">
                  <a:latin typeface="Comic Sans MS"/>
                  <a:cs typeface="Comic Sans MS"/>
                </a:rPr>
                <a:t>g</a:t>
              </a:r>
              <a:r>
                <a:rPr sz="1600" b="1" dirty="0">
                  <a:latin typeface="Comic Sans MS"/>
                  <a:cs typeface="Comic Sans MS"/>
                </a:rPr>
                <a:t>e</a:t>
              </a:r>
              <a:r>
                <a:rPr sz="1600" b="1" spc="-5" dirty="0">
                  <a:latin typeface="Comic Sans MS"/>
                  <a:cs typeface="Comic Sans MS"/>
                </a:rPr>
                <a:t>r</a:t>
              </a:r>
              <a:r>
                <a:rPr sz="1600" b="1" spc="5" dirty="0">
                  <a:latin typeface="Comic Sans MS"/>
                  <a:cs typeface="Comic Sans MS"/>
                </a:rPr>
                <a:t>i</a:t>
              </a:r>
              <a:r>
                <a:rPr sz="1600" b="1" spc="-10" dirty="0">
                  <a:latin typeface="Comic Sans MS"/>
                  <a:cs typeface="Comic Sans MS"/>
                </a:rPr>
                <a:t>l</a:t>
              </a:r>
              <a:r>
                <a:rPr sz="1600" b="1" spc="5" dirty="0">
                  <a:latin typeface="Comic Sans MS"/>
                  <a:cs typeface="Comic Sans MS"/>
                </a:rPr>
                <a:t>i</a:t>
              </a:r>
              <a:r>
                <a:rPr sz="1600" b="1" dirty="0">
                  <a:latin typeface="Comic Sans MS"/>
                  <a:cs typeface="Comic Sans MS"/>
                </a:rPr>
                <a:t>k</a:t>
              </a:r>
              <a:endParaRPr sz="1600" dirty="0">
                <a:latin typeface="Comic Sans MS"/>
                <a:cs typeface="Comic Sans MS"/>
              </a:endParaRPr>
            </a:p>
          </p:txBody>
        </p:sp>
        <p:sp>
          <p:nvSpPr>
            <p:cNvPr id="21518" name="object 32"/>
            <p:cNvSpPr txBox="1">
              <a:spLocks noChangeArrowheads="1"/>
            </p:cNvSpPr>
            <p:nvPr/>
          </p:nvSpPr>
          <p:spPr bwMode="auto">
            <a:xfrm>
              <a:off x="7352225" y="2981226"/>
              <a:ext cx="1187419" cy="50181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spAutoFit/>
            </a:bodyPr>
            <a:lstStyle>
              <a:lvl1pPr marL="269875" indent="-257175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tr-TR" altLang="tr-TR" sz="1600" b="1" dirty="0">
                  <a:latin typeface="Comic Sans MS" panose="030F0702030302020204" pitchFamily="66" charset="0"/>
                  <a:ea typeface="Comic Sans MS" panose="030F0702030302020204" pitchFamily="66" charset="0"/>
                  <a:cs typeface="Comic Sans MS" panose="030F0702030302020204" pitchFamily="66" charset="0"/>
                </a:rPr>
                <a:t>Azalmış yağ dokusu</a:t>
              </a:r>
              <a:endParaRPr lang="tr-TR" altLang="tr-TR" sz="1600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endParaRPr>
            </a:p>
          </p:txBody>
        </p:sp>
        <p:sp>
          <p:nvSpPr>
            <p:cNvPr id="21519" name="object 29"/>
            <p:cNvSpPr txBox="1">
              <a:spLocks noChangeArrowheads="1"/>
            </p:cNvSpPr>
            <p:nvPr/>
          </p:nvSpPr>
          <p:spPr bwMode="auto">
            <a:xfrm>
              <a:off x="6906575" y="3893342"/>
              <a:ext cx="1966861" cy="49260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spAutoFit/>
            </a:bodyPr>
            <a:lstStyle>
              <a:lvl1pPr marL="127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tr-TR" altLang="tr-TR" sz="1600" b="1" dirty="0">
                  <a:latin typeface="Comic Sans MS" panose="030F0702030302020204" pitchFamily="66" charset="0"/>
                  <a:ea typeface="Comic Sans MS" panose="030F0702030302020204" pitchFamily="66" charset="0"/>
                  <a:cs typeface="Comic Sans MS" panose="030F0702030302020204" pitchFamily="66" charset="0"/>
                </a:rPr>
                <a:t>Sağlığın </a:t>
              </a:r>
              <a:r>
                <a:rPr lang="tr-TR" altLang="tr-TR" sz="1600" b="1" dirty="0" smtClean="0">
                  <a:latin typeface="Comic Sans MS" panose="030F0702030302020204" pitchFamily="66" charset="0"/>
                  <a:ea typeface="Comic Sans MS" panose="030F0702030302020204" pitchFamily="66" charset="0"/>
                  <a:cs typeface="Comic Sans MS" panose="030F0702030302020204" pitchFamily="66" charset="0"/>
                </a:rPr>
                <a:t>bozulması</a:t>
              </a:r>
            </a:p>
            <a:p>
              <a:r>
                <a:rPr lang="tr-TR" altLang="tr-TR" sz="1600" b="1" dirty="0" smtClean="0">
                  <a:latin typeface="Comic Sans MS" panose="030F0702030302020204" pitchFamily="66" charset="0"/>
                  <a:ea typeface="Comic Sans MS" panose="030F0702030302020204" pitchFamily="66" charset="0"/>
                  <a:cs typeface="Comic Sans MS" panose="030F0702030302020204" pitchFamily="66" charset="0"/>
                </a:rPr>
                <a:t>Enfeksiyonlar</a:t>
              </a:r>
              <a:endParaRPr lang="tr-TR" altLang="tr-TR" sz="1600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endParaRPr>
            </a:p>
          </p:txBody>
        </p:sp>
        <p:sp>
          <p:nvSpPr>
            <p:cNvPr id="21520" name="object 21"/>
            <p:cNvSpPr txBox="1">
              <a:spLocks noChangeArrowheads="1"/>
            </p:cNvSpPr>
            <p:nvPr/>
          </p:nvSpPr>
          <p:spPr bwMode="auto">
            <a:xfrm>
              <a:off x="3704189" y="4798473"/>
              <a:ext cx="1967510" cy="431031"/>
            </a:xfrm>
            <a:prstGeom prst="rect">
              <a:avLst/>
            </a:prstGeom>
            <a:ln w="38100"/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>
              <a:spAutoFit/>
            </a:bodyPr>
            <a:lstStyle>
              <a:lvl1pPr marL="280988" indent="-269875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tr-TR" altLang="tr-TR" sz="1400" b="1" dirty="0">
                  <a:latin typeface="Comic Sans MS" panose="030F0702030302020204" pitchFamily="66" charset="0"/>
                  <a:ea typeface="Comic Sans MS" panose="030F0702030302020204" pitchFamily="66" charset="0"/>
                  <a:cs typeface="Comic Sans MS" panose="030F0702030302020204" pitchFamily="66" charset="0"/>
                </a:rPr>
                <a:t>İlaçların yan etkisi </a:t>
              </a:r>
              <a:r>
                <a:rPr lang="tr-TR" altLang="tr-TR" sz="1400" b="1" dirty="0" err="1">
                  <a:latin typeface="Comic Sans MS" panose="030F0702030302020204" pitchFamily="66" charset="0"/>
                  <a:ea typeface="Comic Sans MS" panose="030F0702030302020204" pitchFamily="66" charset="0"/>
                  <a:cs typeface="Comic Sans MS" panose="030F0702030302020204" pitchFamily="66" charset="0"/>
                </a:rPr>
                <a:t>Konstipasyon</a:t>
              </a:r>
              <a:endParaRPr lang="tr-TR" altLang="tr-TR" sz="1400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endParaRPr>
            </a:p>
          </p:txBody>
        </p:sp>
        <p:sp>
          <p:nvSpPr>
            <p:cNvPr id="21521" name="object 7"/>
            <p:cNvSpPr txBox="1">
              <a:spLocks noChangeArrowheads="1"/>
            </p:cNvSpPr>
            <p:nvPr/>
          </p:nvSpPr>
          <p:spPr bwMode="auto">
            <a:xfrm>
              <a:off x="420635" y="4094760"/>
              <a:ext cx="2059866" cy="431031"/>
            </a:xfrm>
            <a:prstGeom prst="rect">
              <a:avLst/>
            </a:prstGeom>
            <a:ln w="38100"/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>
              <a:spAutoFit/>
            </a:bodyPr>
            <a:lstStyle>
              <a:lvl1pPr marL="12700" indent="-15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tr-TR" altLang="tr-TR" sz="1400" b="1" dirty="0">
                  <a:latin typeface="Comic Sans MS" panose="030F0702030302020204" pitchFamily="66" charset="0"/>
                  <a:ea typeface="Comic Sans MS" panose="030F0702030302020204" pitchFamily="66" charset="0"/>
                  <a:cs typeface="Comic Sans MS" panose="030F0702030302020204" pitchFamily="66" charset="0"/>
                </a:rPr>
                <a:t>Aktivite azlığı </a:t>
              </a:r>
              <a:endParaRPr lang="tr-TR" altLang="tr-TR" sz="1400" b="1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endParaRPr>
            </a:p>
            <a:p>
              <a:pPr algn="ctr"/>
              <a:r>
                <a:rPr lang="tr-TR" altLang="tr-TR" sz="1400" b="1" dirty="0" smtClean="0">
                  <a:latin typeface="Comic Sans MS" panose="030F0702030302020204" pitchFamily="66" charset="0"/>
                  <a:ea typeface="Comic Sans MS" panose="030F0702030302020204" pitchFamily="66" charset="0"/>
                  <a:cs typeface="Comic Sans MS" panose="030F0702030302020204" pitchFamily="66" charset="0"/>
                </a:rPr>
                <a:t>İştah </a:t>
              </a:r>
              <a:r>
                <a:rPr lang="tr-TR" altLang="tr-TR" sz="1400" b="1" dirty="0">
                  <a:latin typeface="Comic Sans MS" panose="030F0702030302020204" pitchFamily="66" charset="0"/>
                  <a:ea typeface="Comic Sans MS" panose="030F0702030302020204" pitchFamily="66" charset="0"/>
                  <a:cs typeface="Comic Sans MS" panose="030F0702030302020204" pitchFamily="66" charset="0"/>
                </a:rPr>
                <a:t>azlığı </a:t>
              </a:r>
              <a:endParaRPr lang="tr-TR" altLang="tr-TR" sz="1400" b="1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endParaRPr>
            </a:p>
          </p:txBody>
        </p:sp>
        <p:sp>
          <p:nvSpPr>
            <p:cNvPr id="21523" name="object 4"/>
            <p:cNvSpPr txBox="1">
              <a:spLocks noChangeArrowheads="1"/>
            </p:cNvSpPr>
            <p:nvPr/>
          </p:nvSpPr>
          <p:spPr bwMode="auto">
            <a:xfrm>
              <a:off x="3871282" y="2925476"/>
              <a:ext cx="1575193" cy="12930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marL="127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tr-TR" altLang="tr-TR" sz="2800" b="1" dirty="0">
                  <a:solidFill>
                    <a:srgbClr val="FF3200"/>
                  </a:solidFill>
                  <a:latin typeface="Comic Sans MS" panose="030F0702030302020204" pitchFamily="66" charset="0"/>
                  <a:ea typeface="Comic Sans MS" panose="030F0702030302020204" pitchFamily="66" charset="0"/>
                  <a:cs typeface="Comic Sans MS" panose="030F0702030302020204" pitchFamily="66" charset="0"/>
                </a:rPr>
                <a:t>Yetersiz besin alımı</a:t>
              </a:r>
              <a:endParaRPr lang="tr-TR" altLang="tr-TR" sz="2800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endParaRPr>
            </a:p>
          </p:txBody>
        </p:sp>
      </p:grpSp>
      <p:sp>
        <p:nvSpPr>
          <p:cNvPr id="3" name="Metin kutusu 2"/>
          <p:cNvSpPr txBox="1"/>
          <p:nvPr/>
        </p:nvSpPr>
        <p:spPr>
          <a:xfrm>
            <a:off x="4425605" y="1502789"/>
            <a:ext cx="3404477" cy="1015663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r-TR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Anne, baba depresyonu</a:t>
            </a:r>
          </a:p>
          <a:p>
            <a:r>
              <a:rPr lang="tr-TR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Kötü iletişim</a:t>
            </a:r>
          </a:p>
          <a:p>
            <a:r>
              <a:rPr lang="tr-TR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Bireyin besin tercihlerini ifade edememesi</a:t>
            </a:r>
            <a:endParaRPr lang="tr-TR" dirty="0"/>
          </a:p>
        </p:txBody>
      </p:sp>
      <p:sp>
        <p:nvSpPr>
          <p:cNvPr id="5" name="Metin kutusu 4"/>
          <p:cNvSpPr txBox="1"/>
          <p:nvPr/>
        </p:nvSpPr>
        <p:spPr>
          <a:xfrm>
            <a:off x="1678675" y="239686"/>
            <a:ext cx="6996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YETERSİZ BESİN ALIMINA NEDEN OLAN FAKTÖRLER VE SONUÇLARI</a:t>
            </a:r>
            <a:endParaRPr lang="tr-TR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10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2567581" y="1095186"/>
            <a:ext cx="7561263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tr-TR" sz="2800" b="1" dirty="0">
                <a:latin typeface="Arial" panose="020B0604020202020204" pitchFamily="34" charset="0"/>
                <a:cs typeface="Arial" panose="020B0604020202020204" pitchFamily="34" charset="0"/>
              </a:rPr>
              <a:t>YETERSİZ BESLENMEYİ ÖNLEME YÖNTEMLERİ</a:t>
            </a:r>
          </a:p>
        </p:txBody>
      </p:sp>
      <p:graphicFrame>
        <p:nvGraphicFramePr>
          <p:cNvPr id="8" name="Diyagram 7"/>
          <p:cNvGraphicFramePr/>
          <p:nvPr>
            <p:extLst/>
          </p:nvPr>
        </p:nvGraphicFramePr>
        <p:xfrm>
          <a:off x="1869110" y="2120121"/>
          <a:ext cx="8257529" cy="4621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498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294097" y="1686982"/>
            <a:ext cx="9494683" cy="4674786"/>
          </a:xfrm>
        </p:spPr>
        <p:txBody>
          <a:bodyPr/>
          <a:lstStyle/>
          <a:p>
            <a:pPr marL="68580" indent="0">
              <a:buNone/>
            </a:pPr>
            <a:r>
              <a:rPr lang="tr-TR" dirty="0" smtClean="0"/>
              <a:t>Kabızlık, </a:t>
            </a:r>
            <a:r>
              <a:rPr lang="tr-TR" dirty="0" err="1"/>
              <a:t>Down</a:t>
            </a:r>
            <a:r>
              <a:rPr lang="tr-TR" dirty="0"/>
              <a:t> Sendromlularda bir rahatsızlığa bağlı olmayan genel bir sorundur</a:t>
            </a:r>
            <a:r>
              <a:rPr lang="tr-TR" dirty="0" smtClean="0"/>
              <a:t>.</a:t>
            </a:r>
          </a:p>
          <a:p>
            <a:pPr marL="68580" indent="0">
              <a:buNone/>
            </a:pPr>
            <a:endParaRPr lang="tr-TR" dirty="0" smtClean="0"/>
          </a:p>
          <a:p>
            <a:pPr marL="68580" indent="0">
              <a:buNone/>
            </a:pPr>
            <a:r>
              <a:rPr lang="tr-TR" dirty="0" smtClean="0"/>
              <a:t>Kabızlık;</a:t>
            </a:r>
          </a:p>
          <a:p>
            <a:r>
              <a:rPr lang="tr-TR" dirty="0" smtClean="0"/>
              <a:t>Yetersiz </a:t>
            </a:r>
            <a:r>
              <a:rPr lang="tr-TR" dirty="0"/>
              <a:t>sıvı alımı, </a:t>
            </a:r>
            <a:endParaRPr lang="tr-TR" dirty="0" smtClean="0"/>
          </a:p>
          <a:p>
            <a:r>
              <a:rPr lang="tr-TR" dirty="0" smtClean="0"/>
              <a:t>Posadan fakir beslenme, </a:t>
            </a:r>
          </a:p>
          <a:p>
            <a:r>
              <a:rPr lang="tr-TR" dirty="0"/>
              <a:t>H</a:t>
            </a:r>
            <a:r>
              <a:rPr lang="tr-TR" dirty="0" smtClean="0"/>
              <a:t>areketsizlik</a:t>
            </a:r>
            <a:r>
              <a:rPr lang="tr-TR" dirty="0"/>
              <a:t>, </a:t>
            </a:r>
            <a:endParaRPr lang="tr-TR" dirty="0" smtClean="0"/>
          </a:p>
          <a:p>
            <a:r>
              <a:rPr lang="tr-TR" dirty="0" smtClean="0"/>
              <a:t>Kas </a:t>
            </a:r>
            <a:r>
              <a:rPr lang="tr-TR" dirty="0"/>
              <a:t>zayıflığına bağlı olabilir.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1" y="146051"/>
            <a:ext cx="9507086" cy="1143000"/>
          </a:xfrm>
        </p:spPr>
        <p:txBody>
          <a:bodyPr/>
          <a:lstStyle/>
          <a:p>
            <a:pPr eaLnBrk="1" hangingPunct="1"/>
            <a:r>
              <a:rPr lang="tr-TR" altLang="tr-TR" sz="3600" dirty="0">
                <a:latin typeface="Arial" panose="020B0604020202020204" pitchFamily="34" charset="0"/>
                <a:cs typeface="Arial" panose="020B0604020202020204" pitchFamily="34" charset="0"/>
              </a:rPr>
              <a:t>KONSTİPASYON (</a:t>
            </a:r>
            <a:r>
              <a:rPr lang="tr-TR" alt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KABIZLIK</a:t>
            </a:r>
            <a:r>
              <a:rPr lang="tr-TR" altLang="tr-TR" sz="3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3067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21219" y="1550504"/>
            <a:ext cx="5133997" cy="4674786"/>
          </a:xfrm>
        </p:spPr>
        <p:txBody>
          <a:bodyPr/>
          <a:lstStyle/>
          <a:p>
            <a:r>
              <a:rPr lang="tr-TR" dirty="0" smtClean="0"/>
              <a:t>Kabızlığı önlemek için posa kaynakları artırılmalıdır.</a:t>
            </a:r>
          </a:p>
          <a:p>
            <a:endParaRPr lang="tr-TR" dirty="0"/>
          </a:p>
          <a:p>
            <a:r>
              <a:rPr lang="tr-TR" dirty="0" smtClean="0"/>
              <a:t>Posa Kaynakları:</a:t>
            </a:r>
          </a:p>
          <a:p>
            <a:pPr marL="68580" indent="0">
              <a:buNone/>
            </a:pPr>
            <a:endParaRPr lang="tr-TR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tr-TR" dirty="0" smtClean="0"/>
              <a:t>Meyveler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dirty="0" smtClean="0"/>
              <a:t>Sebzeler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dirty="0" err="1" smtClean="0"/>
              <a:t>Kurubaklagiller</a:t>
            </a:r>
            <a:endParaRPr lang="tr-TR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tr-TR" dirty="0" smtClean="0"/>
              <a:t>Rafine edilmemiş tahıllar</a:t>
            </a:r>
            <a:endParaRPr lang="tr-TR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1" y="146051"/>
            <a:ext cx="9507086" cy="1143000"/>
          </a:xfrm>
        </p:spPr>
        <p:txBody>
          <a:bodyPr/>
          <a:lstStyle/>
          <a:p>
            <a:pPr eaLnBrk="1" hangingPunct="1"/>
            <a:r>
              <a:rPr lang="tr-TR" altLang="tr-TR" sz="3600" b="1" dirty="0">
                <a:latin typeface="Arial" panose="020B0604020202020204" pitchFamily="34" charset="0"/>
                <a:cs typeface="Arial" panose="020B0604020202020204" pitchFamily="34" charset="0"/>
              </a:rPr>
              <a:t>KONSTİPASYON (</a:t>
            </a:r>
            <a:r>
              <a:rPr lang="tr-TR" altLang="tr-T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KABIZLIK</a:t>
            </a:r>
            <a:r>
              <a:rPr lang="tr-TR" altLang="tr-TR" sz="36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3142" y="3155638"/>
            <a:ext cx="3161125" cy="1824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7210" y="1289051"/>
            <a:ext cx="2908878" cy="1635385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3142" y="5079171"/>
            <a:ext cx="2957014" cy="1778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6245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1" y="146051"/>
            <a:ext cx="9507086" cy="1143000"/>
          </a:xfrm>
        </p:spPr>
        <p:txBody>
          <a:bodyPr/>
          <a:lstStyle/>
          <a:p>
            <a:pPr eaLnBrk="1" hangingPunct="1"/>
            <a:r>
              <a:rPr lang="tr-TR" altLang="tr-TR" sz="3600" b="1" dirty="0">
                <a:latin typeface="Arial" panose="020B0604020202020204" pitchFamily="34" charset="0"/>
                <a:cs typeface="Arial" panose="020B0604020202020204" pitchFamily="34" charset="0"/>
              </a:rPr>
              <a:t>KONSTİPASYON (</a:t>
            </a:r>
            <a:r>
              <a:rPr lang="tr-TR" altLang="tr-T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KABIZLIK</a:t>
            </a:r>
            <a:r>
              <a:rPr lang="tr-TR" altLang="tr-TR" sz="36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28680" name="AutoShape 16" descr="data:image/jpeg;base64,/9j/4AAQSkZJRgABAQAAAQABAAD/2wCEAAkGBhQSERUUExQWFRUWGBkYGBcYGBgdGhwXGBgXFxoYGB4YHSYfGBkjGhgXHy8gJCcpLCwsFx4xNTAqNSYrLCkBCQoKDgwOGg8PGiwkHyQsLCwsKiwsLCwsLC0sLCwsLCwsLCwsLCwsLCwsLCwsLCwpLCwsLCwsLCwsLCksLCwsLP/AABEIAMIBAwMBIgACEQEDEQH/xAAcAAACAgMBAQAAAAAAAAAAAAAFBgMEAAIHAQj/xAA7EAABAgQEBAMHAwQCAgMBAAABAhEAAwQhBRIxQQZRYXETIoEyQpGhscHwB1LRFCPh8RViFnIzQ7Ik/8QAGgEAAgMBAQAAAAAAAAAAAAAAAwQBAgUABv/EACwRAAICAgIBBAEEAQUBAAAAAAABAhEDIRIxBBMiQVEyBRRhcYEzQlKh8RX/2gAMAwEAAhEDEQA/AEKmoJSSU+15iCo8gWYDTWLeLcLIKHkn+4DoNCPTQwuyMROc5b5i7M5fW0E5WNqKghLhXL7XhKTkukbU5R42mV6VEyStUsjMU+ZWVy3N20Z4mnpmKWkpcZtD0s5HxESU0pMzNlQZMwuXzKLndJc+zb56mJ62o8FEh0LzhJT5RZXmUoEnmkEhmu0RbsFHK1FWi0nglMyWVBSgxYkkG7ObDZ4CLlzKby5SrKXzJBZju+0FJnES/DIlH2gX7fy8GsITIVTpmGYszn9kGzbiGIY1kVSFsuerSQCkpmzEBQlrbt9ot0+aUQh7m55A7iCdXPkS8yy6M3shJtm6jqIXqziNlJt7QsT0+0RLw4LQhd7Cqh4lkh/3KPTUARQnUsyUpBWpaJSiHt7pLOH26x5Ix4yyVJDk37k7xHMxozBkmF3SQxuz7jkzu0EePG1VEMb6arklOUAMRp06wOwvC5KarPY5Q6QdASWB9Lwp09YtADggsCx1bttGkviIpmvqCGLfWEeM76IrR1w1yFIIId4UMQxQSV5QWCrpf5j7wOHEaSn2w3N4io0oq15lXSmw6k6mBxUpPaKtUEaCpTPny0zGyvmIfUJD3+EPVFWpQbqzP+MOkc7xHD5cnKuWGUOsWaLHczZVO228UyXHo5IdMdqkTUFJAuCP8jtHOMN4lMlfmdST5VAa20I5wVrsYPsg+Y21c9zC1JoUioI/6kju409Hi+P3p8jmhvVjqCH8QNyu/wANYAzsbzVCSpOVA9kndR3PfbtBSmoJepGnWB/EmQpUGDpTaK48UYst2H0Y0lgb2iCt4hK0+GBqoK9AYSZFYsJ9uPJ2IZcqndT37QVQnfZPFUdHRiKQjKWvAinpEzZ+RRBlvny/9hoTz/xCsviG27xrg+MEzTnLFXs+m0Txnxv6O4nbsFmyEIysBtfX4wrfqBXplS1TZQZixbQvZ/QwNpcXbU6RXrh/WJMjNlCtLPu/TeA48nJqLCKFbQpcP4kkTCpZub6s8Q8Tz88wEaNYO8TcRcITqO58yRqWIKT/ANgdI1wTCvG8ytBYCNJzUY2Gw4pZpcYlag4dmTdFAfH6xYqqKZTtLzBQV+z9x/c4uGeGyiopUsMT6B4uT8Dp5iVeIZksFJZeR77AsXAOjwKOeM9ND0/02cVad/4EvDqFM2Y0zKG/ba/pDInh+UjMVBnQQ5zEsQz7s0KOJS100wpe+oUOW0SyscWthNmFhys+14Zjwa2jMyRlF0ypNwGakkeUtvmT/Mexdqa5BUSCL3uH+bRkQ7K8hkxDAShXiU5Sg5S7D6cjCUyvEZQLj2ufUmD54kIFgX7wLpqx8xU17HnAE0aKjtDBSYilGUm43+0XarG0TJSkkMCCQHYhwbgjQwm/1jBntEXjqUoJBubfGIjyvQ1kyQUdmTM0sgO7aesTU2L+HZIt94JYhgAUl0llDnvAGfh8xBYjfUQxTRitqTJazFlzD5i7BvRwftGyqOYpKFgFaeQ2baNpGEEpClMAFMRzBuNPWDlPXS0TB4rlGtrbaBtALWjk092R1pAI1YOuvWxifBqaZNnESwCQ5v7I7mLuITJM3Nkdw5SotdnLHvFjCKlMqSGcA69Xt8IlJXshvQV/pvDfMlKi1ykv6HeFDE0pKyEOSSdNXfRvzSGubxFLIazF9eXWHrgbgpEiWJykvOmjOVG5SlVwkPpYhzqTAPK8iOKPLs5HLMO4LqFpClSZgB3KTE86lXSqyuQCxB67gx9GUmCBSXfSEf8AU3hSXNkqmSQc6ElRDasLju1xCEfJlJXNUmVkjk1VihVqYHU9akLIfXfrAsrfcx5Dywpdk8BskT0i7wOxGtPipKLkbdOsCk1JbWGDh2lTkK1JJUTqQdIpxUNsiqN5WOMLkgto0V5KzVLyBwnVR3PID82g1PopShZPmilh6xJnKSPeAbuD/mB+1bRKHDCuApEyU5AHqX76wk8V8LGlmDKSpCiwfUHlDZLx8pa7QC4jxVUwoZKlMtJ0O2sdjy26C48bbI+H+GhMWAoDVr6Q9o4Jky0nxJUpSeYAMJFFiTWNlawYRjamussRo9orHLxez1q8WCilFKiDF6FAnNITkSkAK8xKXN7AktZtOcF8HwdChdYfUvAP+pPxOv56RYRVFOhHpAnkTlYxjwRhGopBnFMMlKStM2YtOZJAa4PQgmFnCadKPINA2tiwG8EJq1TGCjEFVNCpmVAKlMxI+ERPJz0ivoQUuSWwjhE2SiaTNGZhYA/D0i3M4oWMwkrKUKd0jRtCCDqCIESOHZxAVMSUJNnL6c3ivWSfAmFOYKAuFDeO98Y6DNQb3s1xbCfHkEEeZN0nr35bQt4LwymaEqXMAze6Pa/3DHieOZZRbkYSMPxJcpYUk6Q34cnxdnmv1Ti8ia0x7VwqE2QpkhmBDnTctGQAncXTlqKr3jI0OUPoyKYHpaKbOfKGAZ1GyQ+jnryi1U4AuWLqSSzt5h9RDFg9YlgkqYAZtNVqPm+VvSL2O4rKXJTLAGcA3a99n3EJ8x+ON9s5zMJdjFignBCnj2tAz+rRBNQxgqYDIndMNS+IbEM2rcu0bUqVVCVAEISLlZfa7J5mLHBvAy64lZJRJSWKhcqP7Uv9TpHVaD9LJHhgITMOXTzn48n9IBk8uEJcXt/wLNJHIa/AjKlhSFKURdThi2zB9ou4HwPVVoSpKQhB0XMJAI5pFyfpHT6z9Oi8tec5AfMgscyRsCNL6gw04aEJbSFs/mqNKC7+yLORV36M1iJajKmS5rC6LoJ/9c1j8RCRNMyU8qYgpUmxSoMQR0MfWiq1BSCnUQmcYcLSKtKlTEDNzFlB90npEw8qqUtnN12fOSpt4+k8ErHlp5FIbsRHM8H/AEjzHNOmlSXLJQGcPYqUefID1jp2F4QpKUpSHyhgLuwhLz88MjioO6LdhaViRSCBFNdQCQ+5jeoolITmKSzsekQSabOdIz3KapM57PmnE5YTPmhPsiYsDsFFvlEdLTKmLShAdSiABzJj6Yq/07ppif7lPJynU5ACH3dIBEL8r9NaajqfFlAuElk5syb7h7gtbXePQR8xcbaaO5UD+DP0xkyAFzgmbN1ch0pP/UH6w7L4dlKGg+zdopyqtuhiVeKltf5hCedS3LZVJsUOPeGES5SplOS6RmKTuNT67xxysripQIOm8d3x2rSZayo2yl+zF4+fwh9ASIb8Kfqcn9BFEcOGsNnVWUC51J0ADs5PpDseGDJF1BTliz/e3qIXeEqzw6ZAdioEv2UQBDKviews7BvX8ETzim/7PVeL4zWOPFfBSxSjk5FImIIUNFMxBbQveEipqMhbNbb85wzYjjCpq1ZyS435hm+QgJVYYmYpANwC59dH5CI5xm9hssJ4lS7ZBS4ip7Ar6AE/SCUiqTyIO4IYvDXgciSkBJCUADYRLi5pQQmUgTR7+ZNwTyUCPvESxQfyDTndIVKytZLJs5AJ6bxNIUUMtAeKdTwpN8QzJIdA91yWB+VoikVJSSnQgs0DlBwWhrBPT5LYZrccmqAGbTa/y5QMn1DuVn/UXZEg8gSdjBdPCAWj+4nIDooDnEwUpsPNqMaQqY9hiF06ptJnmIJQFpKS6PLmJc+6o/SKOBfptiFUpOSnWhBb+5MGRIB97zsVDsDHQDh6ac+GqYhYUl0FJfT3T+0jkYuycQkpQUlU+WeaFuk90lmhuLcI8U1f8nn8vgPJ707ByP0bpUgA16yRqUpSz7traMgdMxZSSQlZYG2ojyFeeb/kU/8Amz+hBRieW2rWB6RbpKhU+YiUgedZCR67noNfSA9XJyqb5Qx/pyUivlk7JW3dv4eHMqUYOf8ABnLLJaOqcOfp/JkJDpC1sHWoAkno/sjtDLiHB9KUET5aCkjcdOlx3jQVoDGNsQxILldox45+5PsVlb2yjw9hkunlCXLDISSE82cm53MMNNWlOlhCnIxBovCut6wp6jT5fJAWnz3Pq/rA3+jXqNH7f4i7TqtF2nrAlnDxHJTa5MhRBEuuKHzfCI5uJFSVDUEEfKJcXpxMco8rGz8jtENFRJbzH/fWIbfSZVlnC1KKWCLczpBSmnKR5gI3w+rQmzaRk/FRcAeU7QxBY0k72dbWyvXYiZhy6BTOO143pwE3gTTzR4y76aDveL0+ZbWF25P3N2y6ZaxDFSUs8AqqZ9Ykm1DdTEFHJ8WY2wv+fOBuU8k0Wddgyorgg31gdU4rqSQBzJaC/E/Ay1DxZc4ofUajRtPaT8xCJi/B85AJUrxAORJ+sPrx31J0VUgkMRRPdDBaN30Z7d3izVYKJoCElMtG7Bh8BCDSYgZau20GJHESlWDw5GCxqkbmPClFNGmLShIXlSrMGDH4uPSKf/InR40xSeuYH8MsPegHMqW5xeOLls1sXlenD3fAYVXM5O0VcMxMqJc7v9IN4BgIITMmpSoE+wXsOv8AEPy0SaZAVNky8pByhIS+lnfaLqCSaK5ck5yjNdfQjGoKkgJf47CD+CUydVG0LdVWIM5eVIlpI8qRpsSI2RiS1Bg6RA00tjUdxD2MY5lUpMokBmJFn7wsGuSJoBSnOp/M17DR/Tk+t4yYpIdyX6awv4hXvOJS4A9bxaEZZGL+Vlhigv7Q7SakG41glJ4lmpQUlyBsz9ITaeeogH2Tyi7/AMwoBngK5Reh2M45EmSVFapS9CNxZvT6xPm8vtPrASsxEqLkxovEjbKq3KLqLZWeaMXSLk1RBIv8Y8iiJyjfn1jyJ4A/3Ufs63jv6V0S5ZcoQopdKkBi/ItY+oji1ZTzKCrKXBXJWCCNFDUHsUn5x3Fc1xckmF+o4UkVM/xZqXyhI1IdtH6QLB5dNxmtHinoucOYyKtCVSt7EHVJ3B5w30+CEpPmfn/MBplOmnTKyMEHMLWAZmDbbx7MxxSQwUw0JhNqEG9EfkUMaolU8xiQQbgg2PMd9I0OJMkX0IjJihUES1GwLi5F9NvpATibD5khRCVEFOqCxez66iKrEpq46RDX2PkmfyMWhODX1jmvD/GZcSyla296wKRyN7/KGvD8RM+amXLSp1ak2AG5hTJhyQdNE2ghW1wSNdYiTiQteG+hwhCNEh/3Fn+MTYhgspaWmAEHQtp8Lj0g2Px5NXZVxsVEYkCARGtXiLDrFDEMFXKmNLLoOhO3TrG1XwnMnSiJc4pURrlBH1joY5TdIE9AOi4mCp6xmAOYgclMACO7/GD0zGhuWhLTwTOlz0pnAy2BBmBTiY/7X9lhq7G/rDNQcESwxB9dT8dYZn46Wok8ka1GLja/0i3gWKEFzrDBh3DkpGgBPOKWO00lCXT7fJI+vMRy8ZwXK1Z3K9E1XiRUGjyRVp/pwVIStgRcbBRDvrYfSFqfXAJcm0Qy8WZDAuIrhyvk2y7iKHH+FolrE2WGCiyh12MD8OlZQAT37xb4yr3CE/uWPleA0qt3jRxuTxpm3+nu00x0nzJPhaDypbv/AJ/iEmbKSJj7fxG8/EibOW5QNqqnTpB1cjQm4xVsaZOOhJcB++jxPNxVUy6lH4/TlCgiqB3jJuINvEenJ6JefGlysvV09Oa0RJrCN4Foqcyr6RcmLB0i3pcVTAQ8xv8AHo2n1qiC0EMHowEiYUuT7I+/d4DzJkP9ItAppYsCEIv1IBMdKPtpaKcvUyJy2U5uBKUjM1mJt3aAFZRqQNSzt/mHWZjKUyikEEkNpz3hUqqrNYtYu8CpRehytA6lkgm8S12GgJzAteKMqoZb69P9QVVMQoBgQO7/AJ2g/Qh2yvIr2SAQC0ZFJaw5jIii/GJ1Okr1TiGsndrQ30NFKyMvlrvYW+0c+4SxZKgpNgpP/wCToYY04llTqX0+MZ8EsVpo83K2zMTms6CSQnT7EQt/88FKWjKXQdcwY8m9I2xqqVNWQlZTZrAP3c7Xi/wDwckzBMmtMysQC5Tn5l7KYdIBKMEnKQSL0R4bMmnzCVMI2IQoj4teKWNVRzEzAUnfMCPrHb5MsLsbCIqrCJK0qStKVAhmUAQfQxMFfXRDbOH8O0SQ1vaufX8aOl8O06ZaiWuzfeA2N8MJpVeJK9j9v7e3SLGC4jmU5geWen9lF2PPjWiKonlQvFOXVAiNKmuG0JTb+xhEVUoNfp9YsycVShDMIV8RxbzMNojRiA3MEw5HBaBSVsK4pXeICFeYM1/l6wIw7FW8sU8UxcJSVPYB4W6biBAAVm17v1g8PUm7RXivk6NNxE5bGFnG8U8NCla6t3iKRimdOYXDb2+usLnEmKArlsQbKcanVOwuIch4+R5YrIqR1KtE+D0S6peUzhKJu69AeQA0DuIlr6hEt5a5g8VLgkABBAZlJI1fltC/MxbK2YlOrO42gHiddmLM93cF9RG48cOPGtHLZWxrETNmPsmw+OsQy6pxF6mw5MyayiQk2cDVgI2xjh8StErA2Uohm5swt6wNY1xpfA3izPH+JQVUNrFnDMM8clSjlQOWpbVuQ6wNNKrPka7t0PUHl1joXCvDqSmzrUA27XJOnKI9sAryZMypdA2XwenLmUyU6+87bb87RXwympw4mSmWmygSbciOhh2xzADKlOlZC3AMovoxIVyZ3hNkYTPqZhUmWwSClSlHK7dNSx6QflGrASxzTpg7GUSQHQG2Dc/vAMToaK7gKoCAtISUuxYmx6giKP8A4bOdiUA+p+YERXLojlKGmBCsmGHC8YSZYSt3DBx0sH9IKyMCTTJQmYgZjcr5nkDsBEeJYKJycyEhChoRv3HLrETw2qL4fK4TtlOZiYuyiB2gVW13LWMrcLnykhSk+U6KHw+saUeDrmOfhAIYOLHc36hyjUSmidziwipiOdh0xIJKTldswByvyfSNaaUpRASConYQWURXFmaLKZZId4yLcrCZxAIlkjnaPIHxl9DHqr/kMXB+DrqFKmBZQlJYNYlWpAOwveOk4fwWlSf7s1SieRIA/OsIfAWJhEoJUWIJcHe7uPRoeUY1ZwqzQjklFSdox9tgDFKHwKjKbjQE7j01hv4XmJAtoD87fzHPOMOIsolqNzmI9G2/N4t8L8VgEEv4Z1LFx1hLPGUocktF0qOwJqYimVLQIkYolSQQQQdxpGs6t6iM55WglEuKzcwLctI5orGjJnAJIICilQdmDP8AEW+MNeLY2mUlSlFgPxh1jkVfVGbNWsB8xKyAQbnt8PSHPExerbl0Ulo6ZJ44k6Gakdy0F6WeqeHQbH3vuOccbw6mSqYkW8y0hQ3YkPbaO5YPlCQzCKeV48MTSTZKdkdPwqjcrUd3LfSJp3CCCLBQ6hR+9oOS1QTk4gAliHiuOMf9zJo41xxw3UU6QojPJ3OhD6Zhy6j1aEakmZjdgNnfQH/cfQWK1HiJKV3SxDHkbMekfN3EOGKp58xDKCQtWU80vY/CNbwZwk3GPwUp2NsrGnDEdAOpsNB94roBVODqyJJYsHUEhvMS3+oXaKVUrCSmUtQSXdj99bQVOJBylSWUNUqBT8RqI19vsh9jVxMaOnQZec1KZiXSXDpVaxDXHwMKNFhEhKlzCrMi2RJ0BID5v3MSw23vFLFZyPaQdfkYrUeKhKSlVwS9+Z/1FuWzvgeqOmkKQmYtRSAQ6Eliz3yk2BjWtwhdWCEqWuUHyZvaCdg5LDaAuEViFTEBxlAJbmzWPR4aqHFRKykJGrsdDrzgU8laHPGwqW2KddwfMpTLnH+4jzOQNBoLHveDdNiU1ISUS1JGgUA3+TGYrjSps0JBGUBy276J7Qaw+pk+HmmZSRsdLaOOUBdSkaWLEoppC8ccWFqMxebuDmf1gzgeLOti4CuTOX1P+dYE8QzkVC1FGRBZRSBZikPlD7KY2ftAPDq1Q0fTXlAnr50S43pnXJqhLlFCpikpUQoJJcG7bmEioxeVImqQQD5XANxqQfpC9PrppIKlk8nini1FUzf7yJalIDgqSLBi+gvvBsc3y0K+RjSjoNYrj6JiGV5h7pD/AD7fYxUwjHc6XUfNvy6NyhQ/qlMz21jJVQoBhDXqOzKcR2xKp8dgpZQgHNlFw7DnYEtrFDDK4eIqWEjK3tc+3IRmD0stZCB/dWdSuyQeQT9zDHW8Py5TJP8AaVazeUgu5BB2OxEXXu2V6PMPxNKBlsQQxT0gWMKS5KAgZycxdrbaaPyj2RR5KhSJrEJY20WFXSQf2kfxBemTLnqUhc3w0DRIsPQCL/Gzr3ohkTMqQkJDDkYyJ1Y/Ro8v9IheVhmHieZh7Wup1jI7Rx0+vTIXLKZqUqDaEaduXpHL8bqv6aaZaQVpICkF/dLhj1BBEMtTibp1POEzH0zFK8YB0AN1Acl+ovHm4y9WWy/HiDv6Yzpgz23YcuXrDXT4WMrJA0sIWsLqguZ6CG+Wl0BjpHZe+PwQCZmeWfKSk9CRERxab+8/KL02WVnKnzKO35pFhHBM9Yew6MT9IUqN7JsoYBwurEatS55V/TygnyufOo+6OQ3J7DeOt4XgsuSkCVLQgDQJSB/v1gPwfhBp5eRbFWYkkG34zQ0icA0UnkcnXwtBKKWJcMyqoDxZKSoXCwAFBmIIIvqNNIWcTw2ZSKZ8yTorryPX6w9TsSDWN4B40nxpawbOCx5KGh9DE5nCUau2VqmDKDE31grLqA0c7psXKGzg9xElV+oNLJstawoe6EK/184VjjyN0lZYa8ZqCQwLdo5JxfiqFTMqEpzEl1tfXbkNY84l/UxU8GXJSUIOqj7RHIAeyPy0KyKq6VG7Fifn9I2/A8aeK5T1fwVlsduHMPkeGozlq8TVIBGX1ihxhWS6hScoZSUsC+477HlAw1SVD2ib87t16NFZU9CloD5QD5v/AFH4Y2OVKitEeD4d45eYcqRsNSeXQQyVHDNMqU4QJeUXU6nJ+J+cLWH1TBRBZ1Eger3i3/yy/DOZTDTvE8kjqBRlGSpKw+UuL89x9IOIxh2SqAdTVnw8iubgcuvwirKJ5mATgpbHMGVw1QcRX5ZpU+baCprgsMTy/OkKciQpRLH4mLhlTUh8h01gUofQ/jza2gtVVACmy31G1zo+xgjg/D2dLCbdtQLdYXcPHiKIWSNe9+TwdpMVXKTklMza9DHKKX5Iq5c3aIMYwOZJmFClJUB7yS4bbQt84auG69MuQE5QTybbrCrUqB8xPmA05vr94kpcYSlOz/mkCb4y9vRWTfyQ8XYVKIVNQAhYPmTo/UCFanlEeYizEP1ZvvBDGcQKnc67dIFeKWZ7Q3jbcdmfmrloYeFKCbMW6TlQLFTb9BuY6HO/TpdSl1T5iS3lUpmPaw+RgXweEiQgBhYEnuAfq8PKscV4SUlZKU6C3pCv7h8n9CblZyLiMzaRcuVNuoIKc40KQssR2B02eApxPMnKSdflHR+IZKK0iWUZyguLkXNj7J00hM4i4InSB4iUEy2csScvfeHI5OcbsvFr5B6awCw+sZAoJjI6y9HWJUgqAClEhhYmLOITEJQBoBtbSE+VxIqUAhe1goXts/WB+L8SZwyST1P8RnLG26ijkS0svwlZk8/lDJR4oVjy3UbWN79IS6fFwQxsYO8BSxNrH/Ykq9TYfeOzY9OT+CKOs8LYMEByHUdT1/gQ3rpskkqB0gJRryJET12IHIRtGapRjHfZJQoa4BRTu7j7wZTOChCHiFTlOYFi9jEVH+oCUkpmghveFx8NRCcYyfSCJnQlANrA/EJ6QDezGFpfHFOo/wDyX5MflaKU/iRM2wcJ67xKxybqqOckWcbrJU0DLLCGFzzMc14zpQpAWBdJ+R1+0N+IYgClgwEJPFWJAtLHdXTkI1sFvImgaQqiLCE5b68wYrgxaRPtGwyTDPSLpBBPWNZ1RmIDAMGPWPFSSTYP2iwJKVLUNv4F44krpWUWOkWsPwtc7ze6Cz8zyESz1oKWbTeCeAVSRLA1IBt1f+IpklxVjXiYVlyUwhT8HJMvMNuj/m0AsTwYy1EEN1hml1qspCVEDlFHFF5kuoupmH5+awr6m9Hof20eNNIG4OkAGwJs3pDCuuCkMQAWB0GvI/CFAVeQjvG07FHsINsy3UXRJilQEkEM+hIPb5vGsrFbag/m8D5yVKDtYRFKTeL8VQt6r5a6DuG0syrmiWhyTy5Ra4k4SXTB0LSsMCQ/mS72PUNGYJXmR5pYudSDftE+IYuVl1lswYvrbnziqaXwGlDktsA0OBrmgqJLOzi9+UGcD4ZCFEzhf3AwIG+Yi4fpFrgWUkqU9/OW5Ws/zjomeUmUQUJce8Re32geTM74oxpy20LFDQKUolKvKeQc+gEH5vCM/wAMqQvM3uq8uvrGYVMAJI1zPDHNxRSgM2ws0ZylFv3A6+RO4Rw9RmqWt0hBKW3Kt35AfeH9NDLmJIVdO6X16XhaVWBM8t7yQT3BIfuzReTVeUsWgyycFUSIq3sUcQ/TSjVNWU+IgE+yFBh2cGPYPTJ19flGRX91kD0cSr5mcvA9Qi7U1AOkeU+ETZlwktq55RqR0i8Yt9FNCSSANTYQ/cB0pp5+Y6qSxHq4HyMLdJhSpMxMxbFKbnoWLP6/aL83FswT4ZZi4vfX/EVzLnBxGIYtPkdyp6sKAiOvqAA0c0wj9R0IGWcCFfuAJB+FxFmr49kKBImE9Mqn+kYjwZE9xAONaZfx2sCUqOwhBnYi7213i/Pxg1JOyAQACbm2pjyamWkMpL2t+CG8HjuCuXY3i8ZTjyYCqa4pZgX5xLI4pmJDFIPW4MV62TcMddIrTJSghzYP84dWODVSQOeFQYWk4zMnKb2R/wBdW7/xBmdR06pDD2x2b0gZw/S5FJKgLM5O0HeJJMjw3SQFk2IJuBq/WOUYxuh7BipVQiVlNlLjSIUylEWBPYGD2DUfiTPOAUoux0J29N4bgiUlPmUAf2pDnS2lh8YuslLZSXic5e05kmYU2BIj2VOKdIb5vDxmA+SzWvccmgVh/DsxM0ZwwF9QbjS35pHLNFpsHk8LJCSi12eYdw5MmjMs5AdmufSDMrg1SLpK780loYqMJQztDIriYqlJRbKn0hV5uXbNTF4kcVOKt/ZzeoCpIZaSk7H3T/EB6rEHjpGMSEzkEEBiI5nX8L1Esn+0tSAxzpBUljcEkaesdh4yeyvk+TPGtIGTl5jG0sgKvBCjwgrUEiGM8IN7F7XfX1hl5UtITw+Hkze9ugJLyqs4Abb7wMqmSoHWDWMYIuVcgDMHGUg/FtDC3MUSbxaD5AvKxvDS/wCwjIxLLozfmsbSZonTPMWTuRr2D7xvgXDS6k8h8zDN/wCBqkJfN5tcpHyeIlSuhOfkuqMpJkmmy5AUpUDckm/Nzp9InreIXSQD8ILYVh6AlIWASwLkA63IHIbRtVYdJ8VByILFx5Rrs9rjeFJpN2xF72itguLKCRnlzE/9wklJHXkflBCu4skoSSqYO13+GsMWGTpTKE03a3UwI4iweVUSlhgCxykc2sfjA444t6I2uxMwnGKmpqiqSjMgsMpLAAOxfY/GG5UmrQl/DB6BTxY4Zw1EqnQlAAOVLnmWBL+rw1HE0ol21+sTOONvei0be0ISMVU3mDK3BjINT6lBUSUgnnHsCqAS2cWwGjE2cAsgJAKi+lv8kR0T/k5aVIZKShBuCNdr84SsSwxEpbS1Z1DVh8rWbd40lYiUhlg22L3jTk7do1MePhpjBxPicubmMtCUZi2UbvyHe8LEvBJo1t9ee0E8FxBK54zjoDb4nmWt6w1TKxAbygi9zt35xyegqip7OZVEhSTePATB7GJqFuR6QCTe0XTsUy4lFm0mrKTrBBWMkiCWE8MOAVBgdzrF/F+FZKUshbm1xdjuD9Io6Y1ihkhGkKE6rJLjWDSjUCXLeelSVHMErIyhruH1A0td9oGU48MrRlzLLpFnY6W6wSwWimEKlzADJVmJfVKkiykEaKOjaHQx0kqF3cnv/wAIJVcS6Q5BO25i5Pw6cpIOV+QcE/KJuHaCUmYFgqbYqGUjW1iR69Yd5GOyZMu6Bm7diCdiOhgfts0sLk42znlDMUlRFwTZoaMPpQGB1d/WBvEs3NO8UADsGGvIaRtR1mez3hfL2a/hwSVvs6BJqpHgMogHlaFKoX5iWDPp0iPKW1iCqBtfvA/UbQ2sMVe+zaZMyFlPe4/zE0vEBuYB1lQslCEutRUAkeh3Ogi1T4MpTOs+iXHoSQ8T6d7Qk51JwXwXanGPIQ9oC4TxXPkrOScpJJsj3DbKyn6QWkcLqUsBS0sQ4YG49d+kWeKuD0JSPMApLZsrEtq4y79ILDEknyRm+Tc5e0kFInyqSjKVDOojmq7emkF6DHZcuUpKkBSmN+rN6wuUWMJWGQCyBkPPKkMCe7PG8yrSA3tdRA2+D0aeBRnjSBeI1hWVODf6PCrVIHikbPDFi9dkuWc6J379oXKeQqYsJF1KP4Ya8dPbZkfq2WDqEe0dA4anKQMyBcNeDtbisyZmMw6hoS6WqmSQApJsGzAfWPariEsS5bsf4gSUlo85JhihxO4DFSgGYX07R7UVy/ESVJKASwKrB+vKI8Eps0tCh/8AYkqUd2BYJ+EM9dTU8yQlGQ5xqef8QOSVtMqkzaQtwMwvFfGMTTKlKUosGPx6dTCzLpqkTDLlzlJlpDqOuUOwCX+kHP8AwNE2V4k6ZMXyJV8bDT4R0YJbs67M4UxsTZKWPnSGUNw2h7GDprrNvyjnGK4QqimBSFnKXyrFjbVJb8MSS8UqprXWQbOAA/qBEZMdu0WjobJ1eMxdQ1jI57PxWYhRSULcFrgg/MRkT+1kEGTCUykagEaKUevLr1gPxQZJUoSnUkOxLP8AKI6OmnMAGLbX76tAyskqCgCGJMNo221x2VZIUhlbHQ9ekXf+WVlY36wwycKlmUlKiSE6F9jq2wvtEGIYNJTYX8urt8OukWbTBRg4qkLkumUsFrDn+awRoOGZmZKgdCDcFrXghh5CZRSnzbA9jt3g8cYUyQWDDaK866GIeNGe5dgr/mpjqlFDL5ffqOsEsKpDNGUt1axGsL+JYsVTnDWDabbj4mJJM4+0FkdjE8vkq1Tas9xLBf6erIWoLzAKSoMQx1BbQ6CDn9ahEosgXdLB7Hf+H/iFTGKoBSSFOdW5CN/+f8jW01e/5cxzd7KRaRoirMmY3u7A8jBWTjSPwQrz55mKflyjFpUkO/qIq4FoZ6QYxHEs7gmxZh0BitLmMQQYGJkKLK2NteUHcJwfxjlBYdfzWIlFJUG8fJklNzXRbp8Rtdokqq7ys+kTV3BkyWnMD5Ru46fHUQv1dIRqpg7Hp1gHpqzTl5DjHlQe4cIWtczXKMqQ2hVqfhaD1EpEtQEx7Cx+kJvDuJJlKUkKOVXvH9wt8DDCqpJbfluItP26RXxZLLDk3/YYra1JSXDNdPcc+4hbx7FWZKSXIuNukR43iZSG2P1hclVmaal7+ZL9nEXVzA+TLHBpXsKUmHKHmS+bmHf0aNzST7kOOzA/zDBRzAC9nG350aJqqsDFOl366NcwO1dsvCDS0c9xCjUC5d93iTAFtOBgvXLux0B+R1ipTcNzSkKl36kgQxGfKNGD+oYVjla+R2w2cFHmOWxPWHKhwhC5KlqmJBHuaWjnfCilBwqy0qYg9dCPzaGxgfeIhKc5KRl0ijXIRTEMAEK2GiVHlyB5c4hXi6b5XUf+oJ+LRPidKJ60yzcHVv2jX1OnrDDQUklCcpCUgCwYaDaLJXtg/wCEKWBYgFrmhQILpsQRYaa6h3g7PqLMCwiri8tJScllpBKCegfL2MBKPFaiYgFNOXbddvo8WceS0ctBJOFJnKCZlwklfwDff5Qw4VTUxOaYnLk9lvk4hQ4bxGaJihOYLJs2jch2hnmqQS5ECm+KCQ72Wp9clSicib8g3yjIHqqEdI8gHrS+wvFA7BadPhTvKnTkIUsfQMmg0+8ZGRrPo2jegP8AZ/ORgdNWTK1O/wB4yMipU0ws+Uxbqjf0jIyKsaj+IPwtAVUoCgCH0N4Z+MaKWiSClCEnMLhIB25CMjIv9A4f7hTwhAUpTgHveKmJIAUWAEZGRddikv8ASNKE3ier9odoyMjn2Dh+JtSD2fT6wySLKDWvtGRkLZOza8X8C/iU0+GLnUbwtYhoYyMiF2gz/CX+Q+JYSAEgAZRYBh8og0mkCw5DSMjImXZeGsf+BdxuYTNIJJA0BMC6f209xGRkNL8TzeX/AFV/Y60hsrvGSzcxkZGcz08OgfU/eHTBEDIbDb6RkZF49mB+rdxF6pURWBizu7QdVMLanTnGRkRPswj3Cz//AEH/ANT9RBdRd+/2EZGRSX4kR7KtaLeh+hg1hKA2gjIyGMHTKy/IA8TSgBMIABFwQLg5k6GPahRyJ/NhHkZC+UIuyhOmkGxI9ekeRkZAA5//2Q=="/>
          <p:cNvSpPr>
            <a:spLocks noChangeAspect="1" noChangeArrowheads="1"/>
          </p:cNvSpPr>
          <p:nvPr/>
        </p:nvSpPr>
        <p:spPr bwMode="auto">
          <a:xfrm>
            <a:off x="1587501" y="-895350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r-TR" altLang="tr-TR" sz="1800">
              <a:latin typeface="Lucida Sans Unicode" panose="020B0602030504020204" pitchFamily="34" charset="0"/>
            </a:endParaRPr>
          </a:p>
        </p:txBody>
      </p:sp>
      <p:sp>
        <p:nvSpPr>
          <p:cNvPr id="28681" name="AutoShape 18" descr="data:image/jpeg;base64,/9j/4AAQSkZJRgABAQAAAQABAAD/2wCEAAkGBhQSERUUExQWFRUWGBkYGBcYGBgdGhwXGBgXFxoYGB4YHSYfGBkjGhgXHy8gJCcpLCwsFx4xNTAqNSYrLCkBCQoKDgwOGg8PGiwkHyQsLCwsKiwsLCwsLC0sLCwsLCwsLCwsLCwsLCwsLCwsLCwpLCwsLCwsLCwsLCksLCwsLP/AABEIAMIBAwMBIgACEQEDEQH/xAAcAAACAgMBAQAAAAAAAAAAAAAFBgMEAAIHAQj/xAA7EAABAgQEBAMHAwQCAgMBAAABAhEAAwQhBRIxQQZRYXETIoEyQpGhscHwB1LRFCPh8RViFnIzQ7Ik/8QAGgEAAgMBAQAAAAAAAAAAAAAAAwQBAgUABv/EACwRAAICAgIBBAEEAQUBAAAAAAABAhEDIRIxBBMiQVEyBRRhcYEzQlKh8RX/2gAMAwEAAhEDEQA/AEKmoJSSU+15iCo8gWYDTWLeLcLIKHkn+4DoNCPTQwuyMROc5b5i7M5fW0E5WNqKghLhXL7XhKTkukbU5R42mV6VEyStUsjMU+ZWVy3N20Z4mnpmKWkpcZtD0s5HxESU0pMzNlQZMwuXzKLndJc+zb56mJ62o8FEh0LzhJT5RZXmUoEnmkEhmu0RbsFHK1FWi0nglMyWVBSgxYkkG7ObDZ4CLlzKby5SrKXzJBZju+0FJnES/DIlH2gX7fy8GsITIVTpmGYszn9kGzbiGIY1kVSFsuerSQCkpmzEBQlrbt9ot0+aUQh7m55A7iCdXPkS8yy6M3shJtm6jqIXqziNlJt7QsT0+0RLw4LQhd7Cqh4lkh/3KPTUARQnUsyUpBWpaJSiHt7pLOH26x5Ix4yyVJDk37k7xHMxozBkmF3SQxuz7jkzu0EePG1VEMb6arklOUAMRp06wOwvC5KarPY5Q6QdASWB9Lwp09YtADggsCx1bttGkviIpmvqCGLfWEeM76IrR1w1yFIIId4UMQxQSV5QWCrpf5j7wOHEaSn2w3N4io0oq15lXSmw6k6mBxUpPaKtUEaCpTPny0zGyvmIfUJD3+EPVFWpQbqzP+MOkc7xHD5cnKuWGUOsWaLHczZVO228UyXHo5IdMdqkTUFJAuCP8jtHOMN4lMlfmdST5VAa20I5wVrsYPsg+Y21c9zC1JoUioI/6kju409Hi+P3p8jmhvVjqCH8QNyu/wANYAzsbzVCSpOVA9kndR3PfbtBSmoJepGnWB/EmQpUGDpTaK48UYst2H0Y0lgb2iCt4hK0+GBqoK9AYSZFYsJ9uPJ2IZcqndT37QVQnfZPFUdHRiKQjKWvAinpEzZ+RRBlvny/9hoTz/xCsviG27xrg+MEzTnLFXs+m0Txnxv6O4nbsFmyEIysBtfX4wrfqBXplS1TZQZixbQvZ/QwNpcXbU6RXrh/WJMjNlCtLPu/TeA48nJqLCKFbQpcP4kkTCpZub6s8Q8Tz88wEaNYO8TcRcITqO58yRqWIKT/ANgdI1wTCvG8ytBYCNJzUY2Gw4pZpcYlag4dmTdFAfH6xYqqKZTtLzBQV+z9x/c4uGeGyiopUsMT6B4uT8Dp5iVeIZksFJZeR77AsXAOjwKOeM9ND0/02cVad/4EvDqFM2Y0zKG/ba/pDInh+UjMVBnQQ5zEsQz7s0KOJS100wpe+oUOW0SyscWthNmFhys+14Zjwa2jMyRlF0ypNwGakkeUtvmT/Mexdqa5BUSCL3uH+bRkQ7K8hkxDAShXiU5Sg5S7D6cjCUyvEZQLj2ufUmD54kIFgX7wLpqx8xU17HnAE0aKjtDBSYilGUm43+0XarG0TJSkkMCCQHYhwbgjQwm/1jBntEXjqUoJBubfGIjyvQ1kyQUdmTM0sgO7aesTU2L+HZIt94JYhgAUl0llDnvAGfh8xBYjfUQxTRitqTJazFlzD5i7BvRwftGyqOYpKFgFaeQ2baNpGEEpClMAFMRzBuNPWDlPXS0TB4rlGtrbaBtALWjk092R1pAI1YOuvWxifBqaZNnESwCQ5v7I7mLuITJM3Nkdw5SotdnLHvFjCKlMqSGcA69Xt8IlJXshvQV/pvDfMlKi1ykv6HeFDE0pKyEOSSdNXfRvzSGubxFLIazF9eXWHrgbgpEiWJykvOmjOVG5SlVwkPpYhzqTAPK8iOKPLs5HLMO4LqFpClSZgB3KTE86lXSqyuQCxB67gx9GUmCBSXfSEf8AU3hSXNkqmSQc6ElRDasLju1xCEfJlJXNUmVkjk1VihVqYHU9akLIfXfrAsrfcx5Dywpdk8BskT0i7wOxGtPipKLkbdOsCk1JbWGDh2lTkK1JJUTqQdIpxUNsiqN5WOMLkgto0V5KzVLyBwnVR3PID82g1PopShZPmilh6xJnKSPeAbuD/mB+1bRKHDCuApEyU5AHqX76wk8V8LGlmDKSpCiwfUHlDZLx8pa7QC4jxVUwoZKlMtJ0O2sdjy26C48bbI+H+GhMWAoDVr6Q9o4Jky0nxJUpSeYAMJFFiTWNlawYRjamussRo9orHLxez1q8WCilFKiDF6FAnNITkSkAK8xKXN7AktZtOcF8HwdChdYfUvAP+pPxOv56RYRVFOhHpAnkTlYxjwRhGopBnFMMlKStM2YtOZJAa4PQgmFnCadKPINA2tiwG8EJq1TGCjEFVNCpmVAKlMxI+ERPJz0ivoQUuSWwjhE2SiaTNGZhYA/D0i3M4oWMwkrKUKd0jRtCCDqCIESOHZxAVMSUJNnL6c3ivWSfAmFOYKAuFDeO98Y6DNQb3s1xbCfHkEEeZN0nr35bQt4LwymaEqXMAze6Pa/3DHieOZZRbkYSMPxJcpYUk6Q34cnxdnmv1Ti8ia0x7VwqE2QpkhmBDnTctGQAncXTlqKr3jI0OUPoyKYHpaKbOfKGAZ1GyQ+jnryi1U4AuWLqSSzt5h9RDFg9YlgkqYAZtNVqPm+VvSL2O4rKXJTLAGcA3a99n3EJ8x+ON9s5zMJdjFignBCnj2tAz+rRBNQxgqYDIndMNS+IbEM2rcu0bUqVVCVAEISLlZfa7J5mLHBvAy64lZJRJSWKhcqP7Uv9TpHVaD9LJHhgITMOXTzn48n9IBk8uEJcXt/wLNJHIa/AjKlhSFKURdThi2zB9ou4HwPVVoSpKQhB0XMJAI5pFyfpHT6z9Oi8tec5AfMgscyRsCNL6gw04aEJbSFs/mqNKC7+yLORV36M1iJajKmS5rC6LoJ/9c1j8RCRNMyU8qYgpUmxSoMQR0MfWiq1BSCnUQmcYcLSKtKlTEDNzFlB90npEw8qqUtnN12fOSpt4+k8ErHlp5FIbsRHM8H/AEjzHNOmlSXLJQGcPYqUefID1jp2F4QpKUpSHyhgLuwhLz88MjioO6LdhaViRSCBFNdQCQ+5jeoolITmKSzsekQSabOdIz3KapM57PmnE5YTPmhPsiYsDsFFvlEdLTKmLShAdSiABzJj6Yq/07ppif7lPJynU5ACH3dIBEL8r9NaajqfFlAuElk5syb7h7gtbXePQR8xcbaaO5UD+DP0xkyAFzgmbN1ch0pP/UH6w7L4dlKGg+zdopyqtuhiVeKltf5hCedS3LZVJsUOPeGES5SplOS6RmKTuNT67xxysripQIOm8d3x2rSZayo2yl+zF4+fwh9ASIb8Kfqcn9BFEcOGsNnVWUC51J0ADs5PpDseGDJF1BTliz/e3qIXeEqzw6ZAdioEv2UQBDKviews7BvX8ETzim/7PVeL4zWOPFfBSxSjk5FImIIUNFMxBbQveEipqMhbNbb85wzYjjCpq1ZyS435hm+QgJVYYmYpANwC59dH5CI5xm9hssJ4lS7ZBS4ip7Ar6AE/SCUiqTyIO4IYvDXgciSkBJCUADYRLi5pQQmUgTR7+ZNwTyUCPvESxQfyDTndIVKytZLJs5AJ6bxNIUUMtAeKdTwpN8QzJIdA91yWB+VoikVJSSnQgs0DlBwWhrBPT5LYZrccmqAGbTa/y5QMn1DuVn/UXZEg8gSdjBdPCAWj+4nIDooDnEwUpsPNqMaQqY9hiF06ptJnmIJQFpKS6PLmJc+6o/SKOBfptiFUpOSnWhBb+5MGRIB97zsVDsDHQDh6ac+GqYhYUl0FJfT3T+0jkYuycQkpQUlU+WeaFuk90lmhuLcI8U1f8nn8vgPJ707ByP0bpUgA16yRqUpSz7traMgdMxZSSQlZYG2ojyFeeb/kU/8Amz+hBRieW2rWB6RbpKhU+YiUgedZCR67noNfSA9XJyqb5Qx/pyUivlk7JW3dv4eHMqUYOf8ABnLLJaOqcOfp/JkJDpC1sHWoAkno/sjtDLiHB9KUET5aCkjcdOlx3jQVoDGNsQxILldox45+5PsVlb2yjw9hkunlCXLDISSE82cm53MMNNWlOlhCnIxBovCut6wp6jT5fJAWnz3Pq/rA3+jXqNH7f4i7TqtF2nrAlnDxHJTa5MhRBEuuKHzfCI5uJFSVDUEEfKJcXpxMco8rGz8jtENFRJbzH/fWIbfSZVlnC1KKWCLczpBSmnKR5gI3w+rQmzaRk/FRcAeU7QxBY0k72dbWyvXYiZhy6BTOO143pwE3gTTzR4y76aDveL0+ZbWF25P3N2y6ZaxDFSUs8AqqZ9Ykm1DdTEFHJ8WY2wv+fOBuU8k0Wddgyorgg31gdU4rqSQBzJaC/E/Ay1DxZc4ofUajRtPaT8xCJi/B85AJUrxAORJ+sPrx31J0VUgkMRRPdDBaN30Z7d3izVYKJoCElMtG7Bh8BCDSYgZau20GJHESlWDw5GCxqkbmPClFNGmLShIXlSrMGDH4uPSKf/InR40xSeuYH8MsPegHMqW5xeOLls1sXlenD3fAYVXM5O0VcMxMqJc7v9IN4BgIITMmpSoE+wXsOv8AEPy0SaZAVNky8pByhIS+lnfaLqCSaK5ck5yjNdfQjGoKkgJf47CD+CUydVG0LdVWIM5eVIlpI8qRpsSI2RiS1Bg6RA00tjUdxD2MY5lUpMokBmJFn7wsGuSJoBSnOp/M17DR/Tk+t4yYpIdyX6awv4hXvOJS4A9bxaEZZGL+Vlhigv7Q7SakG41glJ4lmpQUlyBsz9ITaeeogH2Tyi7/AMwoBngK5Reh2M45EmSVFapS9CNxZvT6xPm8vtPrASsxEqLkxovEjbKq3KLqLZWeaMXSLk1RBIv8Y8iiJyjfn1jyJ4A/3Ufs63jv6V0S5ZcoQopdKkBi/ItY+oji1ZTzKCrKXBXJWCCNFDUHsUn5x3Fc1xckmF+o4UkVM/xZqXyhI1IdtH6QLB5dNxmtHinoucOYyKtCVSt7EHVJ3B5w30+CEpPmfn/MBplOmnTKyMEHMLWAZmDbbx7MxxSQwUw0JhNqEG9EfkUMaolU8xiQQbgg2PMd9I0OJMkX0IjJihUES1GwLi5F9NvpATibD5khRCVEFOqCxez66iKrEpq46RDX2PkmfyMWhODX1jmvD/GZcSyla296wKRyN7/KGvD8RM+amXLSp1ak2AG5hTJhyQdNE2ghW1wSNdYiTiQteG+hwhCNEh/3Fn+MTYhgspaWmAEHQtp8Lj0g2Px5NXZVxsVEYkCARGtXiLDrFDEMFXKmNLLoOhO3TrG1XwnMnSiJc4pURrlBH1joY5TdIE9AOi4mCp6xmAOYgclMACO7/GD0zGhuWhLTwTOlz0pnAy2BBmBTiY/7X9lhq7G/rDNQcESwxB9dT8dYZn46Wok8ka1GLja/0i3gWKEFzrDBh3DkpGgBPOKWO00lCXT7fJI+vMRy8ZwXK1Z3K9E1XiRUGjyRVp/pwVIStgRcbBRDvrYfSFqfXAJcm0Qy8WZDAuIrhyvk2y7iKHH+FolrE2WGCiyh12MD8OlZQAT37xb4yr3CE/uWPleA0qt3jRxuTxpm3+nu00x0nzJPhaDypbv/AJ/iEmbKSJj7fxG8/EibOW5QNqqnTpB1cjQm4xVsaZOOhJcB++jxPNxVUy6lH4/TlCgiqB3jJuINvEenJ6JefGlysvV09Oa0RJrCN4Foqcyr6RcmLB0i3pcVTAQ8xv8AHo2n1qiC0EMHowEiYUuT7I+/d4DzJkP9ItAppYsCEIv1IBMdKPtpaKcvUyJy2U5uBKUjM1mJt3aAFZRqQNSzt/mHWZjKUyikEEkNpz3hUqqrNYtYu8CpRehytA6lkgm8S12GgJzAteKMqoZb69P9QVVMQoBgQO7/AJ2g/Qh2yvIr2SAQC0ZFJaw5jIii/GJ1Okr1TiGsndrQ30NFKyMvlrvYW+0c+4SxZKgpNgpP/wCToYY04llTqX0+MZ8EsVpo83K2zMTms6CSQnT7EQt/88FKWjKXQdcwY8m9I2xqqVNWQlZTZrAP3c7Xi/wDwckzBMmtMysQC5Tn5l7KYdIBKMEnKQSL0R4bMmnzCVMI2IQoj4teKWNVRzEzAUnfMCPrHb5MsLsbCIqrCJK0qStKVAhmUAQfQxMFfXRDbOH8O0SQ1vaufX8aOl8O06ZaiWuzfeA2N8MJpVeJK9j9v7e3SLGC4jmU5geWen9lF2PPjWiKonlQvFOXVAiNKmuG0JTb+xhEVUoNfp9YsycVShDMIV8RxbzMNojRiA3MEw5HBaBSVsK4pXeICFeYM1/l6wIw7FW8sU8UxcJSVPYB4W6biBAAVm17v1g8PUm7RXivk6NNxE5bGFnG8U8NCla6t3iKRimdOYXDb2+usLnEmKArlsQbKcanVOwuIch4+R5YrIqR1KtE+D0S6peUzhKJu69AeQA0DuIlr6hEt5a5g8VLgkABBAZlJI1fltC/MxbK2YlOrO42gHiddmLM93cF9RG48cOPGtHLZWxrETNmPsmw+OsQy6pxF6mw5MyayiQk2cDVgI2xjh8StErA2Uohm5swt6wNY1xpfA3izPH+JQVUNrFnDMM8clSjlQOWpbVuQ6wNNKrPka7t0PUHl1joXCvDqSmzrUA27XJOnKI9sAryZMypdA2XwenLmUyU6+87bb87RXwympw4mSmWmygSbciOhh2xzADKlOlZC3AMovoxIVyZ3hNkYTPqZhUmWwSClSlHK7dNSx6QflGrASxzTpg7GUSQHQG2Dc/vAMToaK7gKoCAtISUuxYmx6giKP8A4bOdiUA+p+YERXLojlKGmBCsmGHC8YSZYSt3DBx0sH9IKyMCTTJQmYgZjcr5nkDsBEeJYKJycyEhChoRv3HLrETw2qL4fK4TtlOZiYuyiB2gVW13LWMrcLnykhSk+U6KHw+saUeDrmOfhAIYOLHc36hyjUSmidziwipiOdh0xIJKTldswByvyfSNaaUpRASConYQWURXFmaLKZZId4yLcrCZxAIlkjnaPIHxl9DHqr/kMXB+DrqFKmBZQlJYNYlWpAOwveOk4fwWlSf7s1SieRIA/OsIfAWJhEoJUWIJcHe7uPRoeUY1ZwqzQjklFSdox9tgDFKHwKjKbjQE7j01hv4XmJAtoD87fzHPOMOIsolqNzmI9G2/N4t8L8VgEEv4Z1LFx1hLPGUocktF0qOwJqYimVLQIkYolSQQQQdxpGs6t6iM55WglEuKzcwLctI5orGjJnAJIICilQdmDP8AEW+MNeLY2mUlSlFgPxh1jkVfVGbNWsB8xKyAQbnt8PSHPExerbl0Ulo6ZJ44k6Gakdy0F6WeqeHQbH3vuOccbw6mSqYkW8y0hQ3YkPbaO5YPlCQzCKeV48MTSTZKdkdPwqjcrUd3LfSJp3CCCLBQ6hR+9oOS1QTk4gAliHiuOMf9zJo41xxw3UU6QojPJ3OhD6Zhy6j1aEakmZjdgNnfQH/cfQWK1HiJKV3SxDHkbMekfN3EOGKp58xDKCQtWU80vY/CNbwZwk3GPwUp2NsrGnDEdAOpsNB94roBVODqyJJYsHUEhvMS3+oXaKVUrCSmUtQSXdj99bQVOJBylSWUNUqBT8RqI19vsh9jVxMaOnQZec1KZiXSXDpVaxDXHwMKNFhEhKlzCrMi2RJ0BID5v3MSw23vFLFZyPaQdfkYrUeKhKSlVwS9+Z/1FuWzvgeqOmkKQmYtRSAQ6Eliz3yk2BjWtwhdWCEqWuUHyZvaCdg5LDaAuEViFTEBxlAJbmzWPR4aqHFRKykJGrsdDrzgU8laHPGwqW2KddwfMpTLnH+4jzOQNBoLHveDdNiU1ISUS1JGgUA3+TGYrjSps0JBGUBy276J7Qaw+pk+HmmZSRsdLaOOUBdSkaWLEoppC8ccWFqMxebuDmf1gzgeLOti4CuTOX1P+dYE8QzkVC1FGRBZRSBZikPlD7KY2ftAPDq1Q0fTXlAnr50S43pnXJqhLlFCpikpUQoJJcG7bmEioxeVImqQQD5XANxqQfpC9PrppIKlk8nini1FUzf7yJalIDgqSLBi+gvvBsc3y0K+RjSjoNYrj6JiGV5h7pD/AD7fYxUwjHc6XUfNvy6NyhQ/qlMz21jJVQoBhDXqOzKcR2xKp8dgpZQgHNlFw7DnYEtrFDDK4eIqWEjK3tc+3IRmD0stZCB/dWdSuyQeQT9zDHW8Py5TJP8AaVazeUgu5BB2OxEXXu2V6PMPxNKBlsQQxT0gWMKS5KAgZycxdrbaaPyj2RR5KhSJrEJY20WFXSQf2kfxBemTLnqUhc3w0DRIsPQCL/Gzr3ohkTMqQkJDDkYyJ1Y/Ro8v9IheVhmHieZh7Wup1jI7Rx0+vTIXLKZqUqDaEaduXpHL8bqv6aaZaQVpICkF/dLhj1BBEMtTibp1POEzH0zFK8YB0AN1Acl+ovHm4y9WWy/HiDv6Yzpgz23YcuXrDXT4WMrJA0sIWsLqguZ6CG+Wl0BjpHZe+PwQCZmeWfKSk9CRERxab+8/KL02WVnKnzKO35pFhHBM9Yew6MT9IUqN7JsoYBwurEatS55V/TygnyufOo+6OQ3J7DeOt4XgsuSkCVLQgDQJSB/v1gPwfhBp5eRbFWYkkG34zQ0icA0UnkcnXwtBKKWJcMyqoDxZKSoXCwAFBmIIIvqNNIWcTw2ZSKZ8yTorryPX6w9TsSDWN4B40nxpawbOCx5KGh9DE5nCUau2VqmDKDE31grLqA0c7psXKGzg9xElV+oNLJstawoe6EK/184VjjyN0lZYa8ZqCQwLdo5JxfiqFTMqEpzEl1tfXbkNY84l/UxU8GXJSUIOqj7RHIAeyPy0KyKq6VG7Fifn9I2/A8aeK5T1fwVlsduHMPkeGozlq8TVIBGX1ihxhWS6hScoZSUsC+477HlAw1SVD2ib87t16NFZU9CloD5QD5v/AFH4Y2OVKitEeD4d45eYcqRsNSeXQQyVHDNMqU4QJeUXU6nJ+J+cLWH1TBRBZ1Eger3i3/yy/DOZTDTvE8kjqBRlGSpKw+UuL89x9IOIxh2SqAdTVnw8iubgcuvwirKJ5mATgpbHMGVw1QcRX5ZpU+baCprgsMTy/OkKciQpRLH4mLhlTUh8h01gUofQ/jza2gtVVACmy31G1zo+xgjg/D2dLCbdtQLdYXcPHiKIWSNe9+TwdpMVXKTklMza9DHKKX5Iq5c3aIMYwOZJmFClJUB7yS4bbQt84auG69MuQE5QTybbrCrUqB8xPmA05vr94kpcYSlOz/mkCb4y9vRWTfyQ8XYVKIVNQAhYPmTo/UCFanlEeYizEP1ZvvBDGcQKnc67dIFeKWZ7Q3jbcdmfmrloYeFKCbMW6TlQLFTb9BuY6HO/TpdSl1T5iS3lUpmPaw+RgXweEiQgBhYEnuAfq8PKscV4SUlZKU6C3pCv7h8n9CblZyLiMzaRcuVNuoIKc40KQssR2B02eApxPMnKSdflHR+IZKK0iWUZyguLkXNj7J00hM4i4InSB4iUEy2csScvfeHI5OcbsvFr5B6awCw+sZAoJjI6y9HWJUgqAClEhhYmLOITEJQBoBtbSE+VxIqUAhe1goXts/WB+L8SZwyST1P8RnLG26ijkS0svwlZk8/lDJR4oVjy3UbWN79IS6fFwQxsYO8BSxNrH/Ykq9TYfeOzY9OT+CKOs8LYMEByHUdT1/gQ3rpskkqB0gJRryJET12IHIRtGapRjHfZJQoa4BRTu7j7wZTOChCHiFTlOYFi9jEVH+oCUkpmghveFx8NRCcYyfSCJnQlANrA/EJ6QDezGFpfHFOo/wDyX5MflaKU/iRM2wcJ67xKxybqqOckWcbrJU0DLLCGFzzMc14zpQpAWBdJ+R1+0N+IYgClgwEJPFWJAtLHdXTkI1sFvImgaQqiLCE5b68wYrgxaRPtGwyTDPSLpBBPWNZ1RmIDAMGPWPFSSTYP2iwJKVLUNv4F44krpWUWOkWsPwtc7ze6Cz8zyESz1oKWbTeCeAVSRLA1IBt1f+IpklxVjXiYVlyUwhT8HJMvMNuj/m0AsTwYy1EEN1hml1qspCVEDlFHFF5kuoupmH5+awr6m9Hof20eNNIG4OkAGwJs3pDCuuCkMQAWB0GvI/CFAVeQjvG07FHsINsy3UXRJilQEkEM+hIPb5vGsrFbag/m8D5yVKDtYRFKTeL8VQt6r5a6DuG0syrmiWhyTy5Ra4k4SXTB0LSsMCQ/mS72PUNGYJXmR5pYudSDftE+IYuVl1lswYvrbnziqaXwGlDktsA0OBrmgqJLOzi9+UGcD4ZCFEzhf3AwIG+Yi4fpFrgWUkqU9/OW5Ws/zjomeUmUQUJce8Re32geTM74oxpy20LFDQKUolKvKeQc+gEH5vCM/wAMqQvM3uq8uvrGYVMAJI1zPDHNxRSgM2ws0ZylFv3A6+RO4Rw9RmqWt0hBKW3Kt35AfeH9NDLmJIVdO6X16XhaVWBM8t7yQT3BIfuzReTVeUsWgyycFUSIq3sUcQ/TSjVNWU+IgE+yFBh2cGPYPTJ19flGRX91kD0cSr5mcvA9Qi7U1AOkeU+ETZlwktq55RqR0i8Yt9FNCSSANTYQ/cB0pp5+Y6qSxHq4HyMLdJhSpMxMxbFKbnoWLP6/aL83FswT4ZZi4vfX/EVzLnBxGIYtPkdyp6sKAiOvqAA0c0wj9R0IGWcCFfuAJB+FxFmr49kKBImE9Mqn+kYjwZE9xAONaZfx2sCUqOwhBnYi7213i/Pxg1JOyAQACbm2pjyamWkMpL2t+CG8HjuCuXY3i8ZTjyYCqa4pZgX5xLI4pmJDFIPW4MV62TcMddIrTJSghzYP84dWODVSQOeFQYWk4zMnKb2R/wBdW7/xBmdR06pDD2x2b0gZw/S5FJKgLM5O0HeJJMjw3SQFk2IJuBq/WOUYxuh7BipVQiVlNlLjSIUylEWBPYGD2DUfiTPOAUoux0J29N4bgiUlPmUAf2pDnS2lh8YuslLZSXic5e05kmYU2BIj2VOKdIb5vDxmA+SzWvccmgVh/DsxM0ZwwF9QbjS35pHLNFpsHk8LJCSi12eYdw5MmjMs5AdmufSDMrg1SLpK780loYqMJQztDIriYqlJRbKn0hV5uXbNTF4kcVOKt/ZzeoCpIZaSk7H3T/EB6rEHjpGMSEzkEEBiI5nX8L1Esn+0tSAxzpBUljcEkaesdh4yeyvk+TPGtIGTl5jG0sgKvBCjwgrUEiGM8IN7F7XfX1hl5UtITw+Hkze9ugJLyqs4Abb7wMqmSoHWDWMYIuVcgDMHGUg/FtDC3MUSbxaD5AvKxvDS/wCwjIxLLozfmsbSZonTPMWTuRr2D7xvgXDS6k8h8zDN/wCBqkJfN5tcpHyeIlSuhOfkuqMpJkmmy5AUpUDckm/Nzp9InreIXSQD8ILYVh6AlIWASwLkA63IHIbRtVYdJ8VByILFx5Rrs9rjeFJpN2xF72itguLKCRnlzE/9wklJHXkflBCu4skoSSqYO13+GsMWGTpTKE03a3UwI4iweVUSlhgCxykc2sfjA444t6I2uxMwnGKmpqiqSjMgsMpLAAOxfY/GG5UmrQl/DB6BTxY4Zw1EqnQlAAOVLnmWBL+rw1HE0ol21+sTOONvei0be0ISMVU3mDK3BjINT6lBUSUgnnHsCqAS2cWwGjE2cAsgJAKi+lv8kR0T/k5aVIZKShBuCNdr84SsSwxEpbS1Z1DVh8rWbd40lYiUhlg22L3jTk7do1MePhpjBxPicubmMtCUZi2UbvyHe8LEvBJo1t9ee0E8FxBK54zjoDb4nmWt6w1TKxAbygi9zt35xyegqip7OZVEhSTePATB7GJqFuR6QCTe0XTsUy4lFm0mrKTrBBWMkiCWE8MOAVBgdzrF/F+FZKUshbm1xdjuD9Io6Y1ihkhGkKE6rJLjWDSjUCXLeelSVHMErIyhruH1A0td9oGU48MrRlzLLpFnY6W6wSwWimEKlzADJVmJfVKkiykEaKOjaHQx0kqF3cnv/wAIJVcS6Q5BO25i5Pw6cpIOV+QcE/KJuHaCUmYFgqbYqGUjW1iR69Yd5GOyZMu6Bm7diCdiOhgfts0sLk42znlDMUlRFwTZoaMPpQGB1d/WBvEs3NO8UADsGGvIaRtR1mez3hfL2a/hwSVvs6BJqpHgMogHlaFKoX5iWDPp0iPKW1iCqBtfvA/UbQ2sMVe+zaZMyFlPe4/zE0vEBuYB1lQslCEutRUAkeh3Ogi1T4MpTOs+iXHoSQ8T6d7Qk51JwXwXanGPIQ9oC4TxXPkrOScpJJsj3DbKyn6QWkcLqUsBS0sQ4YG49d+kWeKuD0JSPMApLZsrEtq4y79ILDEknyRm+Tc5e0kFInyqSjKVDOojmq7emkF6DHZcuUpKkBSmN+rN6wuUWMJWGQCyBkPPKkMCe7PG8yrSA3tdRA2+D0aeBRnjSBeI1hWVODf6PCrVIHikbPDFi9dkuWc6J379oXKeQqYsJF1KP4Ya8dPbZkfq2WDqEe0dA4anKQMyBcNeDtbisyZmMw6hoS6WqmSQApJsGzAfWPariEsS5bsf4gSUlo85JhihxO4DFSgGYX07R7UVy/ESVJKASwKrB+vKI8Eps0tCh/8AYkqUd2BYJ+EM9dTU8yQlGQ5xqef8QOSVtMqkzaQtwMwvFfGMTTKlKUosGPx6dTCzLpqkTDLlzlJlpDqOuUOwCX+kHP8AwNE2V4k6ZMXyJV8bDT4R0YJbs67M4UxsTZKWPnSGUNw2h7GDprrNvyjnGK4QqimBSFnKXyrFjbVJb8MSS8UqprXWQbOAA/qBEZMdu0WjobJ1eMxdQ1jI57PxWYhRSULcFrgg/MRkT+1kEGTCUykagEaKUevLr1gPxQZJUoSnUkOxLP8AKI6OmnMAGLbX76tAyskqCgCGJMNo221x2VZIUhlbHQ9ekXf+WVlY36wwycKlmUlKiSE6F9jq2wvtEGIYNJTYX8urt8OukWbTBRg4qkLkumUsFrDn+awRoOGZmZKgdCDcFrXghh5CZRSnzbA9jt3g8cYUyQWDDaK866GIeNGe5dgr/mpjqlFDL5ffqOsEsKpDNGUt1axGsL+JYsVTnDWDabbj4mJJM4+0FkdjE8vkq1Tas9xLBf6erIWoLzAKSoMQx1BbQ6CDn9ahEosgXdLB7Hf+H/iFTGKoBSSFOdW5CN/+f8jW01e/5cxzd7KRaRoirMmY3u7A8jBWTjSPwQrz55mKflyjFpUkO/qIq4FoZ6QYxHEs7gmxZh0BitLmMQQYGJkKLK2NteUHcJwfxjlBYdfzWIlFJUG8fJklNzXRbp8Rtdokqq7ys+kTV3BkyWnMD5Ru46fHUQv1dIRqpg7Hp1gHpqzTl5DjHlQe4cIWtczXKMqQ2hVqfhaD1EpEtQEx7Cx+kJvDuJJlKUkKOVXvH9wt8DDCqpJbfluItP26RXxZLLDk3/YYra1JSXDNdPcc+4hbx7FWZKSXIuNukR43iZSG2P1hclVmaal7+ZL9nEXVzA+TLHBpXsKUmHKHmS+bmHf0aNzST7kOOzA/zDBRzAC9nG350aJqqsDFOl366NcwO1dsvCDS0c9xCjUC5d93iTAFtOBgvXLux0B+R1ipTcNzSkKl36kgQxGfKNGD+oYVjla+R2w2cFHmOWxPWHKhwhC5KlqmJBHuaWjnfCilBwqy0qYg9dCPzaGxgfeIhKc5KRl0ijXIRTEMAEK2GiVHlyB5c4hXi6b5XUf+oJ+LRPidKJ60yzcHVv2jX1OnrDDQUklCcpCUgCwYaDaLJXtg/wCEKWBYgFrmhQILpsQRYaa6h3g7PqLMCwiri8tJScllpBKCegfL2MBKPFaiYgFNOXbddvo8WceS0ctBJOFJnKCZlwklfwDff5Qw4VTUxOaYnLk9lvk4hQ4bxGaJihOYLJs2jch2hnmqQS5ECm+KCQ72Wp9clSicib8g3yjIHqqEdI8gHrS+wvFA7BadPhTvKnTkIUsfQMmg0+8ZGRrPo2jegP8AZ/ORgdNWTK1O/wB4yMipU0ws+Uxbqjf0jIyKsaj+IPwtAVUoCgCH0N4Z+MaKWiSClCEnMLhIB25CMjIv9A4f7hTwhAUpTgHveKmJIAUWAEZGRddikv8ASNKE3ier9odoyMjn2Dh+JtSD2fT6wySLKDWvtGRkLZOza8X8C/iU0+GLnUbwtYhoYyMiF2gz/CX+Q+JYSAEgAZRYBh8og0mkCw5DSMjImXZeGsf+BdxuYTNIJJA0BMC6f209xGRkNL8TzeX/AFV/Y60hsrvGSzcxkZGcz08OgfU/eHTBEDIbDb6RkZF49mB+rdxF6pURWBizu7QdVMLanTnGRkRPswj3Cz//AEH/ANT9RBdRd+/2EZGRSX4kR7KtaLeh+hg1hKA2gjIyGMHTKy/IA8TSgBMIABFwQLg5k6GPahRyJ/NhHkZC+UIuyhOmkGxI9ekeRkZAA5//2Q=="/>
          <p:cNvSpPr>
            <a:spLocks noChangeAspect="1" noChangeArrowheads="1"/>
          </p:cNvSpPr>
          <p:nvPr/>
        </p:nvSpPr>
        <p:spPr bwMode="auto">
          <a:xfrm>
            <a:off x="1587501" y="-895350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r-TR" altLang="tr-TR" sz="1800">
              <a:latin typeface="Lucida Sans Unicode" panose="020B0602030504020204" pitchFamily="34" charset="0"/>
            </a:endParaRPr>
          </a:p>
        </p:txBody>
      </p:sp>
      <p:sp>
        <p:nvSpPr>
          <p:cNvPr id="28682" name="AutoShape 20" descr="data:image/jpeg;base64,/9j/4AAQSkZJRgABAQAAAQABAAD/2wCEAAkGBhQSERUUExQWFRUWGBkYGBcYGBgdGhwXGBgXFxoYGB4YHSYfGBkjGhgXHy8gJCcpLCwsFx4xNTAqNSYrLCkBCQoKDgwOGg8PGiwkHyQsLCwsKiwsLCwsLC0sLCwsLCwsLCwsLCwsLCwsLCwsLCwpLCwsLCwsLCwsLCksLCwsLP/AABEIAMIBAwMBIgACEQEDEQH/xAAcAAACAgMBAQAAAAAAAAAAAAAFBgMEAAIHAQj/xAA7EAABAgQEBAMHAwQCAgMBAAABAhEAAwQhBRIxQQZRYXETIoEyQpGhscHwB1LRFCPh8RViFnIzQ7Ik/8QAGgEAAgMBAQAAAAAAAAAAAAAAAwQBAgUABv/EACwRAAICAgIBBAEEAQUBAAAAAAABAhEDIRIxBBMiQVEyBRRhcYEzQlKh8RX/2gAMAwEAAhEDEQA/AEKmoJSSU+15iCo8gWYDTWLeLcLIKHkn+4DoNCPTQwuyMROc5b5i7M5fW0E5WNqKghLhXL7XhKTkukbU5R42mV6VEyStUsjMU+ZWVy3N20Z4mnpmKWkpcZtD0s5HxESU0pMzNlQZMwuXzKLndJc+zb56mJ62o8FEh0LzhJT5RZXmUoEnmkEhmu0RbsFHK1FWi0nglMyWVBSgxYkkG7ObDZ4CLlzKby5SrKXzJBZju+0FJnES/DIlH2gX7fy8GsITIVTpmGYszn9kGzbiGIY1kVSFsuerSQCkpmzEBQlrbt9ot0+aUQh7m55A7iCdXPkS8yy6M3shJtm6jqIXqziNlJt7QsT0+0RLw4LQhd7Cqh4lkh/3KPTUARQnUsyUpBWpaJSiHt7pLOH26x5Ix4yyVJDk37k7xHMxozBkmF3SQxuz7jkzu0EePG1VEMb6arklOUAMRp06wOwvC5KarPY5Q6QdASWB9Lwp09YtADggsCx1bttGkviIpmvqCGLfWEeM76IrR1w1yFIIId4UMQxQSV5QWCrpf5j7wOHEaSn2w3N4io0oq15lXSmw6k6mBxUpPaKtUEaCpTPny0zGyvmIfUJD3+EPVFWpQbqzP+MOkc7xHD5cnKuWGUOsWaLHczZVO228UyXHo5IdMdqkTUFJAuCP8jtHOMN4lMlfmdST5VAa20I5wVrsYPsg+Y21c9zC1JoUioI/6kju409Hi+P3p8jmhvVjqCH8QNyu/wANYAzsbzVCSpOVA9kndR3PfbtBSmoJepGnWB/EmQpUGDpTaK48UYst2H0Y0lgb2iCt4hK0+GBqoK9AYSZFYsJ9uPJ2IZcqndT37QVQnfZPFUdHRiKQjKWvAinpEzZ+RRBlvny/9hoTz/xCsviG27xrg+MEzTnLFXs+m0Txnxv6O4nbsFmyEIysBtfX4wrfqBXplS1TZQZixbQvZ/QwNpcXbU6RXrh/WJMjNlCtLPu/TeA48nJqLCKFbQpcP4kkTCpZub6s8Q8Tz88wEaNYO8TcRcITqO58yRqWIKT/ANgdI1wTCvG8ytBYCNJzUY2Gw4pZpcYlag4dmTdFAfH6xYqqKZTtLzBQV+z9x/c4uGeGyiopUsMT6B4uT8Dp5iVeIZksFJZeR77AsXAOjwKOeM9ND0/02cVad/4EvDqFM2Y0zKG/ba/pDInh+UjMVBnQQ5zEsQz7s0KOJS100wpe+oUOW0SyscWthNmFhys+14Zjwa2jMyRlF0ypNwGakkeUtvmT/Mexdqa5BUSCL3uH+bRkQ7K8hkxDAShXiU5Sg5S7D6cjCUyvEZQLj2ufUmD54kIFgX7wLpqx8xU17HnAE0aKjtDBSYilGUm43+0XarG0TJSkkMCCQHYhwbgjQwm/1jBntEXjqUoJBubfGIjyvQ1kyQUdmTM0sgO7aesTU2L+HZIt94JYhgAUl0llDnvAGfh8xBYjfUQxTRitqTJazFlzD5i7BvRwftGyqOYpKFgFaeQ2baNpGEEpClMAFMRzBuNPWDlPXS0TB4rlGtrbaBtALWjk092R1pAI1YOuvWxifBqaZNnESwCQ5v7I7mLuITJM3Nkdw5SotdnLHvFjCKlMqSGcA69Xt8IlJXshvQV/pvDfMlKi1ykv6HeFDE0pKyEOSSdNXfRvzSGubxFLIazF9eXWHrgbgpEiWJykvOmjOVG5SlVwkPpYhzqTAPK8iOKPLs5HLMO4LqFpClSZgB3KTE86lXSqyuQCxB67gx9GUmCBSXfSEf8AU3hSXNkqmSQc6ElRDasLju1xCEfJlJXNUmVkjk1VihVqYHU9akLIfXfrAsrfcx5Dywpdk8BskT0i7wOxGtPipKLkbdOsCk1JbWGDh2lTkK1JJUTqQdIpxUNsiqN5WOMLkgto0V5KzVLyBwnVR3PID82g1PopShZPmilh6xJnKSPeAbuD/mB+1bRKHDCuApEyU5AHqX76wk8V8LGlmDKSpCiwfUHlDZLx8pa7QC4jxVUwoZKlMtJ0O2sdjy26C48bbI+H+GhMWAoDVr6Q9o4Jky0nxJUpSeYAMJFFiTWNlawYRjamussRo9orHLxez1q8WCilFKiDF6FAnNITkSkAK8xKXN7AktZtOcF8HwdChdYfUvAP+pPxOv56RYRVFOhHpAnkTlYxjwRhGopBnFMMlKStM2YtOZJAa4PQgmFnCadKPINA2tiwG8EJq1TGCjEFVNCpmVAKlMxI+ERPJz0ivoQUuSWwjhE2SiaTNGZhYA/D0i3M4oWMwkrKUKd0jRtCCDqCIESOHZxAVMSUJNnL6c3ivWSfAmFOYKAuFDeO98Y6DNQb3s1xbCfHkEEeZN0nr35bQt4LwymaEqXMAze6Pa/3DHieOZZRbkYSMPxJcpYUk6Q34cnxdnmv1Ti8ia0x7VwqE2QpkhmBDnTctGQAncXTlqKr3jI0OUPoyKYHpaKbOfKGAZ1GyQ+jnryi1U4AuWLqSSzt5h9RDFg9YlgkqYAZtNVqPm+VvSL2O4rKXJTLAGcA3a99n3EJ8x+ON9s5zMJdjFignBCnj2tAz+rRBNQxgqYDIndMNS+IbEM2rcu0bUqVVCVAEISLlZfa7J5mLHBvAy64lZJRJSWKhcqP7Uv9TpHVaD9LJHhgITMOXTzn48n9IBk8uEJcXt/wLNJHIa/AjKlhSFKURdThi2zB9ou4HwPVVoSpKQhB0XMJAI5pFyfpHT6z9Oi8tec5AfMgscyRsCNL6gw04aEJbSFs/mqNKC7+yLORV36M1iJajKmS5rC6LoJ/9c1j8RCRNMyU8qYgpUmxSoMQR0MfWiq1BSCnUQmcYcLSKtKlTEDNzFlB90npEw8qqUtnN12fOSpt4+k8ErHlp5FIbsRHM8H/AEjzHNOmlSXLJQGcPYqUefID1jp2F4QpKUpSHyhgLuwhLz88MjioO6LdhaViRSCBFNdQCQ+5jeoolITmKSzsekQSabOdIz3KapM57PmnE5YTPmhPsiYsDsFFvlEdLTKmLShAdSiABzJj6Yq/07ppif7lPJynU5ACH3dIBEL8r9NaajqfFlAuElk5syb7h7gtbXePQR8xcbaaO5UD+DP0xkyAFzgmbN1ch0pP/UH6w7L4dlKGg+zdopyqtuhiVeKltf5hCedS3LZVJsUOPeGES5SplOS6RmKTuNT67xxysripQIOm8d3x2rSZayo2yl+zF4+fwh9ASIb8Kfqcn9BFEcOGsNnVWUC51J0ADs5PpDseGDJF1BTliz/e3qIXeEqzw6ZAdioEv2UQBDKviews7BvX8ETzim/7PVeL4zWOPFfBSxSjk5FImIIUNFMxBbQveEipqMhbNbb85wzYjjCpq1ZyS435hm+QgJVYYmYpANwC59dH5CI5xm9hssJ4lS7ZBS4ip7Ar6AE/SCUiqTyIO4IYvDXgciSkBJCUADYRLi5pQQmUgTR7+ZNwTyUCPvESxQfyDTndIVKytZLJs5AJ6bxNIUUMtAeKdTwpN8QzJIdA91yWB+VoikVJSSnQgs0DlBwWhrBPT5LYZrccmqAGbTa/y5QMn1DuVn/UXZEg8gSdjBdPCAWj+4nIDooDnEwUpsPNqMaQqY9hiF06ptJnmIJQFpKS6PLmJc+6o/SKOBfptiFUpOSnWhBb+5MGRIB97zsVDsDHQDh6ac+GqYhYUl0FJfT3T+0jkYuycQkpQUlU+WeaFuk90lmhuLcI8U1f8nn8vgPJ707ByP0bpUgA16yRqUpSz7traMgdMxZSSQlZYG2ojyFeeb/kU/8Amz+hBRieW2rWB6RbpKhU+YiUgedZCR67noNfSA9XJyqb5Qx/pyUivlk7JW3dv4eHMqUYOf8ABnLLJaOqcOfp/JkJDpC1sHWoAkno/sjtDLiHB9KUET5aCkjcdOlx3jQVoDGNsQxILldox45+5PsVlb2yjw9hkunlCXLDISSE82cm53MMNNWlOlhCnIxBovCut6wp6jT5fJAWnz3Pq/rA3+jXqNH7f4i7TqtF2nrAlnDxHJTa5MhRBEuuKHzfCI5uJFSVDUEEfKJcXpxMco8rGz8jtENFRJbzH/fWIbfSZVlnC1KKWCLczpBSmnKR5gI3w+rQmzaRk/FRcAeU7QxBY0k72dbWyvXYiZhy6BTOO143pwE3gTTzR4y76aDveL0+ZbWF25P3N2y6ZaxDFSUs8AqqZ9Ykm1DdTEFHJ8WY2wv+fOBuU8k0Wddgyorgg31gdU4rqSQBzJaC/E/Ay1DxZc4ofUajRtPaT8xCJi/B85AJUrxAORJ+sPrx31J0VUgkMRRPdDBaN30Z7d3izVYKJoCElMtG7Bh8BCDSYgZau20GJHESlWDw5GCxqkbmPClFNGmLShIXlSrMGDH4uPSKf/InR40xSeuYH8MsPegHMqW5xeOLls1sXlenD3fAYVXM5O0VcMxMqJc7v9IN4BgIITMmpSoE+wXsOv8AEPy0SaZAVNky8pByhIS+lnfaLqCSaK5ck5yjNdfQjGoKkgJf47CD+CUydVG0LdVWIM5eVIlpI8qRpsSI2RiS1Bg6RA00tjUdxD2MY5lUpMokBmJFn7wsGuSJoBSnOp/M17DR/Tk+t4yYpIdyX6awv4hXvOJS4A9bxaEZZGL+Vlhigv7Q7SakG41glJ4lmpQUlyBsz9ITaeeogH2Tyi7/AMwoBngK5Reh2M45EmSVFapS9CNxZvT6xPm8vtPrASsxEqLkxovEjbKq3KLqLZWeaMXSLk1RBIv8Y8iiJyjfn1jyJ4A/3Ufs63jv6V0S5ZcoQopdKkBi/ItY+oji1ZTzKCrKXBXJWCCNFDUHsUn5x3Fc1xckmF+o4UkVM/xZqXyhI1IdtH6QLB5dNxmtHinoucOYyKtCVSt7EHVJ3B5w30+CEpPmfn/MBplOmnTKyMEHMLWAZmDbbx7MxxSQwUw0JhNqEG9EfkUMaolU8xiQQbgg2PMd9I0OJMkX0IjJihUES1GwLi5F9NvpATibD5khRCVEFOqCxez66iKrEpq46RDX2PkmfyMWhODX1jmvD/GZcSyla296wKRyN7/KGvD8RM+amXLSp1ak2AG5hTJhyQdNE2ghW1wSNdYiTiQteG+hwhCNEh/3Fn+MTYhgspaWmAEHQtp8Lj0g2Px5NXZVxsVEYkCARGtXiLDrFDEMFXKmNLLoOhO3TrG1XwnMnSiJc4pURrlBH1joY5TdIE9AOi4mCp6xmAOYgclMACO7/GD0zGhuWhLTwTOlz0pnAy2BBmBTiY/7X9lhq7G/rDNQcESwxB9dT8dYZn46Wok8ka1GLja/0i3gWKEFzrDBh3DkpGgBPOKWO00lCXT7fJI+vMRy8ZwXK1Z3K9E1XiRUGjyRVp/pwVIStgRcbBRDvrYfSFqfXAJcm0Qy8WZDAuIrhyvk2y7iKHH+FolrE2WGCiyh12MD8OlZQAT37xb4yr3CE/uWPleA0qt3jRxuTxpm3+nu00x0nzJPhaDypbv/AJ/iEmbKSJj7fxG8/EibOW5QNqqnTpB1cjQm4xVsaZOOhJcB++jxPNxVUy6lH4/TlCgiqB3jJuINvEenJ6JefGlysvV09Oa0RJrCN4Foqcyr6RcmLB0i3pcVTAQ8xv8AHo2n1qiC0EMHowEiYUuT7I+/d4DzJkP9ItAppYsCEIv1IBMdKPtpaKcvUyJy2U5uBKUjM1mJt3aAFZRqQNSzt/mHWZjKUyikEEkNpz3hUqqrNYtYu8CpRehytA6lkgm8S12GgJzAteKMqoZb69P9QVVMQoBgQO7/AJ2g/Qh2yvIr2SAQC0ZFJaw5jIii/GJ1Okr1TiGsndrQ30NFKyMvlrvYW+0c+4SxZKgpNgpP/wCToYY04llTqX0+MZ8EsVpo83K2zMTms6CSQnT7EQt/88FKWjKXQdcwY8m9I2xqqVNWQlZTZrAP3c7Xi/wDwckzBMmtMysQC5Tn5l7KYdIBKMEnKQSL0R4bMmnzCVMI2IQoj4teKWNVRzEzAUnfMCPrHb5MsLsbCIqrCJK0qStKVAhmUAQfQxMFfXRDbOH8O0SQ1vaufX8aOl8O06ZaiWuzfeA2N8MJpVeJK9j9v7e3SLGC4jmU5geWen9lF2PPjWiKonlQvFOXVAiNKmuG0JTb+xhEVUoNfp9YsycVShDMIV8RxbzMNojRiA3MEw5HBaBSVsK4pXeICFeYM1/l6wIw7FW8sU8UxcJSVPYB4W6biBAAVm17v1g8PUm7RXivk6NNxE5bGFnG8U8NCla6t3iKRimdOYXDb2+usLnEmKArlsQbKcanVOwuIch4+R5YrIqR1KtE+D0S6peUzhKJu69AeQA0DuIlr6hEt5a5g8VLgkABBAZlJI1fltC/MxbK2YlOrO42gHiddmLM93cF9RG48cOPGtHLZWxrETNmPsmw+OsQy6pxF6mw5MyayiQk2cDVgI2xjh8StErA2Uohm5swt6wNY1xpfA3izPH+JQVUNrFnDMM8clSjlQOWpbVuQ6wNNKrPka7t0PUHl1joXCvDqSmzrUA27XJOnKI9sAryZMypdA2XwenLmUyU6+87bb87RXwympw4mSmWmygSbciOhh2xzADKlOlZC3AMovoxIVyZ3hNkYTPqZhUmWwSClSlHK7dNSx6QflGrASxzTpg7GUSQHQG2Dc/vAMToaK7gKoCAtISUuxYmx6giKP8A4bOdiUA+p+YERXLojlKGmBCsmGHC8YSZYSt3DBx0sH9IKyMCTTJQmYgZjcr5nkDsBEeJYKJycyEhChoRv3HLrETw2qL4fK4TtlOZiYuyiB2gVW13LWMrcLnykhSk+U6KHw+saUeDrmOfhAIYOLHc36hyjUSmidziwipiOdh0xIJKTldswByvyfSNaaUpRASConYQWURXFmaLKZZId4yLcrCZxAIlkjnaPIHxl9DHqr/kMXB+DrqFKmBZQlJYNYlWpAOwveOk4fwWlSf7s1SieRIA/OsIfAWJhEoJUWIJcHe7uPRoeUY1ZwqzQjklFSdox9tgDFKHwKjKbjQE7j01hv4XmJAtoD87fzHPOMOIsolqNzmI9G2/N4t8L8VgEEv4Z1LFx1hLPGUocktF0qOwJqYimVLQIkYolSQQQQdxpGs6t6iM55WglEuKzcwLctI5orGjJnAJIICilQdmDP8AEW+MNeLY2mUlSlFgPxh1jkVfVGbNWsB8xKyAQbnt8PSHPExerbl0Ulo6ZJ44k6Gakdy0F6WeqeHQbH3vuOccbw6mSqYkW8y0hQ3YkPbaO5YPlCQzCKeV48MTSTZKdkdPwqjcrUd3LfSJp3CCCLBQ6hR+9oOS1QTk4gAliHiuOMf9zJo41xxw3UU6QojPJ3OhD6Zhy6j1aEakmZjdgNnfQH/cfQWK1HiJKV3SxDHkbMekfN3EOGKp58xDKCQtWU80vY/CNbwZwk3GPwUp2NsrGnDEdAOpsNB94roBVODqyJJYsHUEhvMS3+oXaKVUrCSmUtQSXdj99bQVOJBylSWUNUqBT8RqI19vsh9jVxMaOnQZec1KZiXSXDpVaxDXHwMKNFhEhKlzCrMi2RJ0BID5v3MSw23vFLFZyPaQdfkYrUeKhKSlVwS9+Z/1FuWzvgeqOmkKQmYtRSAQ6Eliz3yk2BjWtwhdWCEqWuUHyZvaCdg5LDaAuEViFTEBxlAJbmzWPR4aqHFRKykJGrsdDrzgU8laHPGwqW2KddwfMpTLnH+4jzOQNBoLHveDdNiU1ISUS1JGgUA3+TGYrjSps0JBGUBy276J7Qaw+pk+HmmZSRsdLaOOUBdSkaWLEoppC8ccWFqMxebuDmf1gzgeLOti4CuTOX1P+dYE8QzkVC1FGRBZRSBZikPlD7KY2ftAPDq1Q0fTXlAnr50S43pnXJqhLlFCpikpUQoJJcG7bmEioxeVImqQQD5XANxqQfpC9PrppIKlk8nini1FUzf7yJalIDgqSLBi+gvvBsc3y0K+RjSjoNYrj6JiGV5h7pD/AD7fYxUwjHc6XUfNvy6NyhQ/qlMz21jJVQoBhDXqOzKcR2xKp8dgpZQgHNlFw7DnYEtrFDDK4eIqWEjK3tc+3IRmD0stZCB/dWdSuyQeQT9zDHW8Py5TJP8AaVazeUgu5BB2OxEXXu2V6PMPxNKBlsQQxT0gWMKS5KAgZycxdrbaaPyj2RR5KhSJrEJY20WFXSQf2kfxBemTLnqUhc3w0DRIsPQCL/Gzr3ohkTMqQkJDDkYyJ1Y/Ro8v9IheVhmHieZh7Wup1jI7Rx0+vTIXLKZqUqDaEaduXpHL8bqv6aaZaQVpICkF/dLhj1BBEMtTibp1POEzH0zFK8YB0AN1Acl+ovHm4y9WWy/HiDv6Yzpgz23YcuXrDXT4WMrJA0sIWsLqguZ6CG+Wl0BjpHZe+PwQCZmeWfKSk9CRERxab+8/KL02WVnKnzKO35pFhHBM9Yew6MT9IUqN7JsoYBwurEatS55V/TygnyufOo+6OQ3J7DeOt4XgsuSkCVLQgDQJSB/v1gPwfhBp5eRbFWYkkG34zQ0icA0UnkcnXwtBKKWJcMyqoDxZKSoXCwAFBmIIIvqNNIWcTw2ZSKZ8yTorryPX6w9TsSDWN4B40nxpawbOCx5KGh9DE5nCUau2VqmDKDE31grLqA0c7psXKGzg9xElV+oNLJstawoe6EK/184VjjyN0lZYa8ZqCQwLdo5JxfiqFTMqEpzEl1tfXbkNY84l/UxU8GXJSUIOqj7RHIAeyPy0KyKq6VG7Fifn9I2/A8aeK5T1fwVlsduHMPkeGozlq8TVIBGX1ihxhWS6hScoZSUsC+477HlAw1SVD2ib87t16NFZU9CloD5QD5v/AFH4Y2OVKitEeD4d45eYcqRsNSeXQQyVHDNMqU4QJeUXU6nJ+J+cLWH1TBRBZ1Eger3i3/yy/DOZTDTvE8kjqBRlGSpKw+UuL89x9IOIxh2SqAdTVnw8iubgcuvwirKJ5mATgpbHMGVw1QcRX5ZpU+baCprgsMTy/OkKciQpRLH4mLhlTUh8h01gUofQ/jza2gtVVACmy31G1zo+xgjg/D2dLCbdtQLdYXcPHiKIWSNe9+TwdpMVXKTklMza9DHKKX5Iq5c3aIMYwOZJmFClJUB7yS4bbQt84auG69MuQE5QTybbrCrUqB8xPmA05vr94kpcYSlOz/mkCb4y9vRWTfyQ8XYVKIVNQAhYPmTo/UCFanlEeYizEP1ZvvBDGcQKnc67dIFeKWZ7Q3jbcdmfmrloYeFKCbMW6TlQLFTb9BuY6HO/TpdSl1T5iS3lUpmPaw+RgXweEiQgBhYEnuAfq8PKscV4SUlZKU6C3pCv7h8n9CblZyLiMzaRcuVNuoIKc40KQssR2B02eApxPMnKSdflHR+IZKK0iWUZyguLkXNj7J00hM4i4InSB4iUEy2csScvfeHI5OcbsvFr5B6awCw+sZAoJjI6y9HWJUgqAClEhhYmLOITEJQBoBtbSE+VxIqUAhe1goXts/WB+L8SZwyST1P8RnLG26ijkS0svwlZk8/lDJR4oVjy3UbWN79IS6fFwQxsYO8BSxNrH/Ykq9TYfeOzY9OT+CKOs8LYMEByHUdT1/gQ3rpskkqB0gJRryJET12IHIRtGapRjHfZJQoa4BRTu7j7wZTOChCHiFTlOYFi9jEVH+oCUkpmghveFx8NRCcYyfSCJnQlANrA/EJ6QDezGFpfHFOo/wDyX5MflaKU/iRM2wcJ67xKxybqqOckWcbrJU0DLLCGFzzMc14zpQpAWBdJ+R1+0N+IYgClgwEJPFWJAtLHdXTkI1sFvImgaQqiLCE5b68wYrgxaRPtGwyTDPSLpBBPWNZ1RmIDAMGPWPFSSTYP2iwJKVLUNv4F44krpWUWOkWsPwtc7ze6Cz8zyESz1oKWbTeCeAVSRLA1IBt1f+IpklxVjXiYVlyUwhT8HJMvMNuj/m0AsTwYy1EEN1hml1qspCVEDlFHFF5kuoupmH5+awr6m9Hof20eNNIG4OkAGwJs3pDCuuCkMQAWB0GvI/CFAVeQjvG07FHsINsy3UXRJilQEkEM+hIPb5vGsrFbag/m8D5yVKDtYRFKTeL8VQt6r5a6DuG0syrmiWhyTy5Ra4k4SXTB0LSsMCQ/mS72PUNGYJXmR5pYudSDftE+IYuVl1lswYvrbnziqaXwGlDktsA0OBrmgqJLOzi9+UGcD4ZCFEzhf3AwIG+Yi4fpFrgWUkqU9/OW5Ws/zjomeUmUQUJce8Re32geTM74oxpy20LFDQKUolKvKeQc+gEH5vCM/wAMqQvM3uq8uvrGYVMAJI1zPDHNxRSgM2ws0ZylFv3A6+RO4Rw9RmqWt0hBKW3Kt35AfeH9NDLmJIVdO6X16XhaVWBM8t7yQT3BIfuzReTVeUsWgyycFUSIq3sUcQ/TSjVNWU+IgE+yFBh2cGPYPTJ19flGRX91kD0cSr5mcvA9Qi7U1AOkeU+ETZlwktq55RqR0i8Yt9FNCSSANTYQ/cB0pp5+Y6qSxHq4HyMLdJhSpMxMxbFKbnoWLP6/aL83FswT4ZZi4vfX/EVzLnBxGIYtPkdyp6sKAiOvqAA0c0wj9R0IGWcCFfuAJB+FxFmr49kKBImE9Mqn+kYjwZE9xAONaZfx2sCUqOwhBnYi7213i/Pxg1JOyAQACbm2pjyamWkMpL2t+CG8HjuCuXY3i8ZTjyYCqa4pZgX5xLI4pmJDFIPW4MV62TcMddIrTJSghzYP84dWODVSQOeFQYWk4zMnKb2R/wBdW7/xBmdR06pDD2x2b0gZw/S5FJKgLM5O0HeJJMjw3SQFk2IJuBq/WOUYxuh7BipVQiVlNlLjSIUylEWBPYGD2DUfiTPOAUoux0J29N4bgiUlPmUAf2pDnS2lh8YuslLZSXic5e05kmYU2BIj2VOKdIb5vDxmA+SzWvccmgVh/DsxM0ZwwF9QbjS35pHLNFpsHk8LJCSi12eYdw5MmjMs5AdmufSDMrg1SLpK780loYqMJQztDIriYqlJRbKn0hV5uXbNTF4kcVOKt/ZzeoCpIZaSk7H3T/EB6rEHjpGMSEzkEEBiI5nX8L1Esn+0tSAxzpBUljcEkaesdh4yeyvk+TPGtIGTl5jG0sgKvBCjwgrUEiGM8IN7F7XfX1hl5UtITw+Hkze9ugJLyqs4Abb7wMqmSoHWDWMYIuVcgDMHGUg/FtDC3MUSbxaD5AvKxvDS/wCwjIxLLozfmsbSZonTPMWTuRr2D7xvgXDS6k8h8zDN/wCBqkJfN5tcpHyeIlSuhOfkuqMpJkmmy5AUpUDckm/Nzp9InreIXSQD8ILYVh6AlIWASwLkA63IHIbRtVYdJ8VByILFx5Rrs9rjeFJpN2xF72itguLKCRnlzE/9wklJHXkflBCu4skoSSqYO13+GsMWGTpTKE03a3UwI4iweVUSlhgCxykc2sfjA444t6I2uxMwnGKmpqiqSjMgsMpLAAOxfY/GG5UmrQl/DB6BTxY4Zw1EqnQlAAOVLnmWBL+rw1HE0ol21+sTOONvei0be0ISMVU3mDK3BjINT6lBUSUgnnHsCqAS2cWwGjE2cAsgJAKi+lv8kR0T/k5aVIZKShBuCNdr84SsSwxEpbS1Z1DVh8rWbd40lYiUhlg22L3jTk7do1MePhpjBxPicubmMtCUZi2UbvyHe8LEvBJo1t9ee0E8FxBK54zjoDb4nmWt6w1TKxAbygi9zt35xyegqip7OZVEhSTePATB7GJqFuR6QCTe0XTsUy4lFm0mrKTrBBWMkiCWE8MOAVBgdzrF/F+FZKUshbm1xdjuD9Io6Y1ihkhGkKE6rJLjWDSjUCXLeelSVHMErIyhruH1A0td9oGU48MrRlzLLpFnY6W6wSwWimEKlzADJVmJfVKkiykEaKOjaHQx0kqF3cnv/wAIJVcS6Q5BO25i5Pw6cpIOV+QcE/KJuHaCUmYFgqbYqGUjW1iR69Yd5GOyZMu6Bm7diCdiOhgfts0sLk42znlDMUlRFwTZoaMPpQGB1d/WBvEs3NO8UADsGGvIaRtR1mez3hfL2a/hwSVvs6BJqpHgMogHlaFKoX5iWDPp0iPKW1iCqBtfvA/UbQ2sMVe+zaZMyFlPe4/zE0vEBuYB1lQslCEutRUAkeh3Ogi1T4MpTOs+iXHoSQ8T6d7Qk51JwXwXanGPIQ9oC4TxXPkrOScpJJsj3DbKyn6QWkcLqUsBS0sQ4YG49d+kWeKuD0JSPMApLZsrEtq4y79ILDEknyRm+Tc5e0kFInyqSjKVDOojmq7emkF6DHZcuUpKkBSmN+rN6wuUWMJWGQCyBkPPKkMCe7PG8yrSA3tdRA2+D0aeBRnjSBeI1hWVODf6PCrVIHikbPDFi9dkuWc6J379oXKeQqYsJF1KP4Ya8dPbZkfq2WDqEe0dA4anKQMyBcNeDtbisyZmMw6hoS6WqmSQApJsGzAfWPariEsS5bsf4gSUlo85JhihxO4DFSgGYX07R7UVy/ESVJKASwKrB+vKI8Eps0tCh/8AYkqUd2BYJ+EM9dTU8yQlGQ5xqef8QOSVtMqkzaQtwMwvFfGMTTKlKUosGPx6dTCzLpqkTDLlzlJlpDqOuUOwCX+kHP8AwNE2V4k6ZMXyJV8bDT4R0YJbs67M4UxsTZKWPnSGUNw2h7GDprrNvyjnGK4QqimBSFnKXyrFjbVJb8MSS8UqprXWQbOAA/qBEZMdu0WjobJ1eMxdQ1jI57PxWYhRSULcFrgg/MRkT+1kEGTCUykagEaKUevLr1gPxQZJUoSnUkOxLP8AKI6OmnMAGLbX76tAyskqCgCGJMNo221x2VZIUhlbHQ9ekXf+WVlY36wwycKlmUlKiSE6F9jq2wvtEGIYNJTYX8urt8OukWbTBRg4qkLkumUsFrDn+awRoOGZmZKgdCDcFrXghh5CZRSnzbA9jt3g8cYUyQWDDaK866GIeNGe5dgr/mpjqlFDL5ffqOsEsKpDNGUt1axGsL+JYsVTnDWDabbj4mJJM4+0FkdjE8vkq1Tas9xLBf6erIWoLzAKSoMQx1BbQ6CDn9ahEosgXdLB7Hf+H/iFTGKoBSSFOdW5CN/+f8jW01e/5cxzd7KRaRoirMmY3u7A8jBWTjSPwQrz55mKflyjFpUkO/qIq4FoZ6QYxHEs7gmxZh0BitLmMQQYGJkKLK2NteUHcJwfxjlBYdfzWIlFJUG8fJklNzXRbp8Rtdokqq7ys+kTV3BkyWnMD5Ru46fHUQv1dIRqpg7Hp1gHpqzTl5DjHlQe4cIWtczXKMqQ2hVqfhaD1EpEtQEx7Cx+kJvDuJJlKUkKOVXvH9wt8DDCqpJbfluItP26RXxZLLDk3/YYra1JSXDNdPcc+4hbx7FWZKSXIuNukR43iZSG2P1hclVmaal7+ZL9nEXVzA+TLHBpXsKUmHKHmS+bmHf0aNzST7kOOzA/zDBRzAC9nG350aJqqsDFOl366NcwO1dsvCDS0c9xCjUC5d93iTAFtOBgvXLux0B+R1ipTcNzSkKl36kgQxGfKNGD+oYVjla+R2w2cFHmOWxPWHKhwhC5KlqmJBHuaWjnfCilBwqy0qYg9dCPzaGxgfeIhKc5KRl0ijXIRTEMAEK2GiVHlyB5c4hXi6b5XUf+oJ+LRPidKJ60yzcHVv2jX1OnrDDQUklCcpCUgCwYaDaLJXtg/wCEKWBYgFrmhQILpsQRYaa6h3g7PqLMCwiri8tJScllpBKCegfL2MBKPFaiYgFNOXbddvo8WceS0ctBJOFJnKCZlwklfwDff5Qw4VTUxOaYnLk9lvk4hQ4bxGaJihOYLJs2jch2hnmqQS5ECm+KCQ72Wp9clSicib8g3yjIHqqEdI8gHrS+wvFA7BadPhTvKnTkIUsfQMmg0+8ZGRrPo2jegP8AZ/ORgdNWTK1O/wB4yMipU0ws+Uxbqjf0jIyKsaj+IPwtAVUoCgCH0N4Z+MaKWiSClCEnMLhIB25CMjIv9A4f7hTwhAUpTgHveKmJIAUWAEZGRddikv8ASNKE3ier9odoyMjn2Dh+JtSD2fT6wySLKDWvtGRkLZOza8X8C/iU0+GLnUbwtYhoYyMiF2gz/CX+Q+JYSAEgAZRYBh8og0mkCw5DSMjImXZeGsf+BdxuYTNIJJA0BMC6f209xGRkNL8TzeX/AFV/Y60hsrvGSzcxkZGcz08OgfU/eHTBEDIbDb6RkZF49mB+rdxF6pURWBizu7QdVMLanTnGRkRPswj3Cz//AEH/ANT9RBdRd+/2EZGRSX4kR7KtaLeh+hg1hKA2gjIyGMHTKy/IA8TSgBMIABFwQLg5k6GPahRyJ/NhHkZC+UIuyhOmkGxI9ekeRkZAA5//2Q=="/>
          <p:cNvSpPr>
            <a:spLocks noChangeAspect="1" noChangeArrowheads="1"/>
          </p:cNvSpPr>
          <p:nvPr/>
        </p:nvSpPr>
        <p:spPr bwMode="auto">
          <a:xfrm>
            <a:off x="1587501" y="-895350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r-TR" altLang="tr-TR" sz="1800">
              <a:latin typeface="Lucida Sans Unicode" panose="020B0602030504020204" pitchFamily="34" charset="0"/>
            </a:endParaRPr>
          </a:p>
        </p:txBody>
      </p:sp>
      <p:sp>
        <p:nvSpPr>
          <p:cNvPr id="4" name="İçerik Yer Tutucusu 3"/>
          <p:cNvSpPr>
            <a:spLocks noGrp="1"/>
          </p:cNvSpPr>
          <p:nvPr>
            <p:ph idx="1"/>
          </p:nvPr>
        </p:nvSpPr>
        <p:spPr>
          <a:xfrm>
            <a:off x="792366" y="1562503"/>
            <a:ext cx="5483023" cy="4674786"/>
          </a:xfrm>
        </p:spPr>
        <p:txBody>
          <a:bodyPr/>
          <a:lstStyle/>
          <a:p>
            <a:r>
              <a:rPr lang="tr-TR" altLang="tr-TR" dirty="0">
                <a:latin typeface="Arial" panose="020B0604020202020204" pitchFamily="34" charset="0"/>
                <a:cs typeface="Arial" panose="020B0604020202020204" pitchFamily="34" charset="0"/>
              </a:rPr>
              <a:t>Kabızlık sorununu gidermek için </a:t>
            </a:r>
            <a:r>
              <a:rPr lang="tr-TR" alt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posa alımını arttırmanın yanında, </a:t>
            </a:r>
            <a:r>
              <a:rPr lang="tr-TR" altLang="tr-TR" dirty="0" err="1">
                <a:latin typeface="Arial" panose="020B0604020202020204" pitchFamily="34" charset="0"/>
                <a:cs typeface="Arial" panose="020B0604020202020204" pitchFamily="34" charset="0"/>
              </a:rPr>
              <a:t>laksatif</a:t>
            </a:r>
            <a:r>
              <a:rPr lang="tr-TR" altLang="tr-TR" dirty="0">
                <a:latin typeface="Arial" panose="020B0604020202020204" pitchFamily="34" charset="0"/>
                <a:cs typeface="Arial" panose="020B0604020202020204" pitchFamily="34" charset="0"/>
              </a:rPr>
              <a:t> etkili kuru meyve (kuru kayısı, kuru üzüm, kuru incir, kuru erik…) gibi besinler diyete eklenmelidir. </a:t>
            </a:r>
          </a:p>
          <a:p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2997" y="4223148"/>
            <a:ext cx="3046818" cy="2014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308" y="4417974"/>
            <a:ext cx="3082883" cy="19921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586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1" y="146051"/>
            <a:ext cx="9507086" cy="1143000"/>
          </a:xfrm>
        </p:spPr>
        <p:txBody>
          <a:bodyPr/>
          <a:lstStyle/>
          <a:p>
            <a:pPr eaLnBrk="1" hangingPunct="1"/>
            <a:r>
              <a:rPr lang="tr-TR" altLang="tr-TR" sz="3600" b="1" dirty="0">
                <a:latin typeface="Arial" panose="020B0604020202020204" pitchFamily="34" charset="0"/>
                <a:cs typeface="Arial" panose="020B0604020202020204" pitchFamily="34" charset="0"/>
              </a:rPr>
              <a:t>KONSTİPASYON (</a:t>
            </a:r>
            <a:r>
              <a:rPr lang="tr-TR" altLang="tr-T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KABIZLIK</a:t>
            </a:r>
            <a:r>
              <a:rPr lang="tr-TR" altLang="tr-TR" sz="36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28680" name="AutoShape 16" descr="data:image/jpeg;base64,/9j/4AAQSkZJRgABAQAAAQABAAD/2wCEAAkGBhQSERUUExQWFRUWGBkYGBcYGBgdGhwXGBgXFxoYGB4YHSYfGBkjGhgXHy8gJCcpLCwsFx4xNTAqNSYrLCkBCQoKDgwOGg8PGiwkHyQsLCwsKiwsLCwsLC0sLCwsLCwsLCwsLCwsLCwsLCwsLCwpLCwsLCwsLCwsLCksLCwsLP/AABEIAMIBAwMBIgACEQEDEQH/xAAcAAACAgMBAQAAAAAAAAAAAAAFBgMEAAIHAQj/xAA7EAABAgQEBAMHAwQCAgMBAAABAhEAAwQhBRIxQQZRYXETIoEyQpGhscHwB1LRFCPh8RViFnIzQ7Ik/8QAGgEAAgMBAQAAAAAAAAAAAAAAAwQBAgUABv/EACwRAAICAgIBBAEEAQUBAAAAAAABAhEDIRIxBBMiQVEyBRRhcYEzQlKh8RX/2gAMAwEAAhEDEQA/AEKmoJSSU+15iCo8gWYDTWLeLcLIKHkn+4DoNCPTQwuyMROc5b5i7M5fW0E5WNqKghLhXL7XhKTkukbU5R42mV6VEyStUsjMU+ZWVy3N20Z4mnpmKWkpcZtD0s5HxESU0pMzNlQZMwuXzKLndJc+zb56mJ62o8FEh0LzhJT5RZXmUoEnmkEhmu0RbsFHK1FWi0nglMyWVBSgxYkkG7ObDZ4CLlzKby5SrKXzJBZju+0FJnES/DIlH2gX7fy8GsITIVTpmGYszn9kGzbiGIY1kVSFsuerSQCkpmzEBQlrbt9ot0+aUQh7m55A7iCdXPkS8yy6M3shJtm6jqIXqziNlJt7QsT0+0RLw4LQhd7Cqh4lkh/3KPTUARQnUsyUpBWpaJSiHt7pLOH26x5Ix4yyVJDk37k7xHMxozBkmF3SQxuz7jkzu0EePG1VEMb6arklOUAMRp06wOwvC5KarPY5Q6QdASWB9Lwp09YtADggsCx1bttGkviIpmvqCGLfWEeM76IrR1w1yFIIId4UMQxQSV5QWCrpf5j7wOHEaSn2w3N4io0oq15lXSmw6k6mBxUpPaKtUEaCpTPny0zGyvmIfUJD3+EPVFWpQbqzP+MOkc7xHD5cnKuWGUOsWaLHczZVO228UyXHo5IdMdqkTUFJAuCP8jtHOMN4lMlfmdST5VAa20I5wVrsYPsg+Y21c9zC1JoUioI/6kju409Hi+P3p8jmhvVjqCH8QNyu/wANYAzsbzVCSpOVA9kndR3PfbtBSmoJepGnWB/EmQpUGDpTaK48UYst2H0Y0lgb2iCt4hK0+GBqoK9AYSZFYsJ9uPJ2IZcqndT37QVQnfZPFUdHRiKQjKWvAinpEzZ+RRBlvny/9hoTz/xCsviG27xrg+MEzTnLFXs+m0Txnxv6O4nbsFmyEIysBtfX4wrfqBXplS1TZQZixbQvZ/QwNpcXbU6RXrh/WJMjNlCtLPu/TeA48nJqLCKFbQpcP4kkTCpZub6s8Q8Tz88wEaNYO8TcRcITqO58yRqWIKT/ANgdI1wTCvG8ytBYCNJzUY2Gw4pZpcYlag4dmTdFAfH6xYqqKZTtLzBQV+z9x/c4uGeGyiopUsMT6B4uT8Dp5iVeIZksFJZeR77AsXAOjwKOeM9ND0/02cVad/4EvDqFM2Y0zKG/ba/pDInh+UjMVBnQQ5zEsQz7s0KOJS100wpe+oUOW0SyscWthNmFhys+14Zjwa2jMyRlF0ypNwGakkeUtvmT/Mexdqa5BUSCL3uH+bRkQ7K8hkxDAShXiU5Sg5S7D6cjCUyvEZQLj2ufUmD54kIFgX7wLpqx8xU17HnAE0aKjtDBSYilGUm43+0XarG0TJSkkMCCQHYhwbgjQwm/1jBntEXjqUoJBubfGIjyvQ1kyQUdmTM0sgO7aesTU2L+HZIt94JYhgAUl0llDnvAGfh8xBYjfUQxTRitqTJazFlzD5i7BvRwftGyqOYpKFgFaeQ2baNpGEEpClMAFMRzBuNPWDlPXS0TB4rlGtrbaBtALWjk092R1pAI1YOuvWxifBqaZNnESwCQ5v7I7mLuITJM3Nkdw5SotdnLHvFjCKlMqSGcA69Xt8IlJXshvQV/pvDfMlKi1ykv6HeFDE0pKyEOSSdNXfRvzSGubxFLIazF9eXWHrgbgpEiWJykvOmjOVG5SlVwkPpYhzqTAPK8iOKPLs5HLMO4LqFpClSZgB3KTE86lXSqyuQCxB67gx9GUmCBSXfSEf8AU3hSXNkqmSQc6ElRDasLju1xCEfJlJXNUmVkjk1VihVqYHU9akLIfXfrAsrfcx5Dywpdk8BskT0i7wOxGtPipKLkbdOsCk1JbWGDh2lTkK1JJUTqQdIpxUNsiqN5WOMLkgto0V5KzVLyBwnVR3PID82g1PopShZPmilh6xJnKSPeAbuD/mB+1bRKHDCuApEyU5AHqX76wk8V8LGlmDKSpCiwfUHlDZLx8pa7QC4jxVUwoZKlMtJ0O2sdjy26C48bbI+H+GhMWAoDVr6Q9o4Jky0nxJUpSeYAMJFFiTWNlawYRjamussRo9orHLxez1q8WCilFKiDF6FAnNITkSkAK8xKXN7AktZtOcF8HwdChdYfUvAP+pPxOv56RYRVFOhHpAnkTlYxjwRhGopBnFMMlKStM2YtOZJAa4PQgmFnCadKPINA2tiwG8EJq1TGCjEFVNCpmVAKlMxI+ERPJz0ivoQUuSWwjhE2SiaTNGZhYA/D0i3M4oWMwkrKUKd0jRtCCDqCIESOHZxAVMSUJNnL6c3ivWSfAmFOYKAuFDeO98Y6DNQb3s1xbCfHkEEeZN0nr35bQt4LwymaEqXMAze6Pa/3DHieOZZRbkYSMPxJcpYUk6Q34cnxdnmv1Ti8ia0x7VwqE2QpkhmBDnTctGQAncXTlqKr3jI0OUPoyKYHpaKbOfKGAZ1GyQ+jnryi1U4AuWLqSSzt5h9RDFg9YlgkqYAZtNVqPm+VvSL2O4rKXJTLAGcA3a99n3EJ8x+ON9s5zMJdjFignBCnj2tAz+rRBNQxgqYDIndMNS+IbEM2rcu0bUqVVCVAEISLlZfa7J5mLHBvAy64lZJRJSWKhcqP7Uv9TpHVaD9LJHhgITMOXTzn48n9IBk8uEJcXt/wLNJHIa/AjKlhSFKURdThi2zB9ou4HwPVVoSpKQhB0XMJAI5pFyfpHT6z9Oi8tec5AfMgscyRsCNL6gw04aEJbSFs/mqNKC7+yLORV36M1iJajKmS5rC6LoJ/9c1j8RCRNMyU8qYgpUmxSoMQR0MfWiq1BSCnUQmcYcLSKtKlTEDNzFlB90npEw8qqUtnN12fOSpt4+k8ErHlp5FIbsRHM8H/AEjzHNOmlSXLJQGcPYqUefID1jp2F4QpKUpSHyhgLuwhLz88MjioO6LdhaViRSCBFNdQCQ+5jeoolITmKSzsekQSabOdIz3KapM57PmnE5YTPmhPsiYsDsFFvlEdLTKmLShAdSiABzJj6Yq/07ppif7lPJynU5ACH3dIBEL8r9NaajqfFlAuElk5syb7h7gtbXePQR8xcbaaO5UD+DP0xkyAFzgmbN1ch0pP/UH6w7L4dlKGg+zdopyqtuhiVeKltf5hCedS3LZVJsUOPeGES5SplOS6RmKTuNT67xxysripQIOm8d3x2rSZayo2yl+zF4+fwh9ASIb8Kfqcn9BFEcOGsNnVWUC51J0ADs5PpDseGDJF1BTliz/e3qIXeEqzw6ZAdioEv2UQBDKviews7BvX8ETzim/7PVeL4zWOPFfBSxSjk5FImIIUNFMxBbQveEipqMhbNbb85wzYjjCpq1ZyS435hm+QgJVYYmYpANwC59dH5CI5xm9hssJ4lS7ZBS4ip7Ar6AE/SCUiqTyIO4IYvDXgciSkBJCUADYRLi5pQQmUgTR7+ZNwTyUCPvESxQfyDTndIVKytZLJs5AJ6bxNIUUMtAeKdTwpN8QzJIdA91yWB+VoikVJSSnQgs0DlBwWhrBPT5LYZrccmqAGbTa/y5QMn1DuVn/UXZEg8gSdjBdPCAWj+4nIDooDnEwUpsPNqMaQqY9hiF06ptJnmIJQFpKS6PLmJc+6o/SKOBfptiFUpOSnWhBb+5MGRIB97zsVDsDHQDh6ac+GqYhYUl0FJfT3T+0jkYuycQkpQUlU+WeaFuk90lmhuLcI8U1f8nn8vgPJ707ByP0bpUgA16yRqUpSz7traMgdMxZSSQlZYG2ojyFeeb/kU/8Amz+hBRieW2rWB6RbpKhU+YiUgedZCR67noNfSA9XJyqb5Qx/pyUivlk7JW3dv4eHMqUYOf8ABnLLJaOqcOfp/JkJDpC1sHWoAkno/sjtDLiHB9KUET5aCkjcdOlx3jQVoDGNsQxILldox45+5PsVlb2yjw9hkunlCXLDISSE82cm53MMNNWlOlhCnIxBovCut6wp6jT5fJAWnz3Pq/rA3+jXqNH7f4i7TqtF2nrAlnDxHJTa5MhRBEuuKHzfCI5uJFSVDUEEfKJcXpxMco8rGz8jtENFRJbzH/fWIbfSZVlnC1KKWCLczpBSmnKR5gI3w+rQmzaRk/FRcAeU7QxBY0k72dbWyvXYiZhy6BTOO143pwE3gTTzR4y76aDveL0+ZbWF25P3N2y6ZaxDFSUs8AqqZ9Ykm1DdTEFHJ8WY2wv+fOBuU8k0Wddgyorgg31gdU4rqSQBzJaC/E/Ay1DxZc4ofUajRtPaT8xCJi/B85AJUrxAORJ+sPrx31J0VUgkMRRPdDBaN30Z7d3izVYKJoCElMtG7Bh8BCDSYgZau20GJHESlWDw5GCxqkbmPClFNGmLShIXlSrMGDH4uPSKf/InR40xSeuYH8MsPegHMqW5xeOLls1sXlenD3fAYVXM5O0VcMxMqJc7v9IN4BgIITMmpSoE+wXsOv8AEPy0SaZAVNky8pByhIS+lnfaLqCSaK5ck5yjNdfQjGoKkgJf47CD+CUydVG0LdVWIM5eVIlpI8qRpsSI2RiS1Bg6RA00tjUdxD2MY5lUpMokBmJFn7wsGuSJoBSnOp/M17DR/Tk+t4yYpIdyX6awv4hXvOJS4A9bxaEZZGL+Vlhigv7Q7SakG41glJ4lmpQUlyBsz9ITaeeogH2Tyi7/AMwoBngK5Reh2M45EmSVFapS9CNxZvT6xPm8vtPrASsxEqLkxovEjbKq3KLqLZWeaMXSLk1RBIv8Y8iiJyjfn1jyJ4A/3Ufs63jv6V0S5ZcoQopdKkBi/ItY+oji1ZTzKCrKXBXJWCCNFDUHsUn5x3Fc1xckmF+o4UkVM/xZqXyhI1IdtH6QLB5dNxmtHinoucOYyKtCVSt7EHVJ3B5w30+CEpPmfn/MBplOmnTKyMEHMLWAZmDbbx7MxxSQwUw0JhNqEG9EfkUMaolU8xiQQbgg2PMd9I0OJMkX0IjJihUES1GwLi5F9NvpATibD5khRCVEFOqCxez66iKrEpq46RDX2PkmfyMWhODX1jmvD/GZcSyla296wKRyN7/KGvD8RM+amXLSp1ak2AG5hTJhyQdNE2ghW1wSNdYiTiQteG+hwhCNEh/3Fn+MTYhgspaWmAEHQtp8Lj0g2Px5NXZVxsVEYkCARGtXiLDrFDEMFXKmNLLoOhO3TrG1XwnMnSiJc4pURrlBH1joY5TdIE9AOi4mCp6xmAOYgclMACO7/GD0zGhuWhLTwTOlz0pnAy2BBmBTiY/7X9lhq7G/rDNQcESwxB9dT8dYZn46Wok8ka1GLja/0i3gWKEFzrDBh3DkpGgBPOKWO00lCXT7fJI+vMRy8ZwXK1Z3K9E1XiRUGjyRVp/pwVIStgRcbBRDvrYfSFqfXAJcm0Qy8WZDAuIrhyvk2y7iKHH+FolrE2WGCiyh12MD8OlZQAT37xb4yr3CE/uWPleA0qt3jRxuTxpm3+nu00x0nzJPhaDypbv/AJ/iEmbKSJj7fxG8/EibOW5QNqqnTpB1cjQm4xVsaZOOhJcB++jxPNxVUy6lH4/TlCgiqB3jJuINvEenJ6JefGlysvV09Oa0RJrCN4Foqcyr6RcmLB0i3pcVTAQ8xv8AHo2n1qiC0EMHowEiYUuT7I+/d4DzJkP9ItAppYsCEIv1IBMdKPtpaKcvUyJy2U5uBKUjM1mJt3aAFZRqQNSzt/mHWZjKUyikEEkNpz3hUqqrNYtYu8CpRehytA6lkgm8S12GgJzAteKMqoZb69P9QVVMQoBgQO7/AJ2g/Qh2yvIr2SAQC0ZFJaw5jIii/GJ1Okr1TiGsndrQ30NFKyMvlrvYW+0c+4SxZKgpNgpP/wCToYY04llTqX0+MZ8EsVpo83K2zMTms6CSQnT7EQt/88FKWjKXQdcwY8m9I2xqqVNWQlZTZrAP3c7Xi/wDwckzBMmtMysQC5Tn5l7KYdIBKMEnKQSL0R4bMmnzCVMI2IQoj4teKWNVRzEzAUnfMCPrHb5MsLsbCIqrCJK0qStKVAhmUAQfQxMFfXRDbOH8O0SQ1vaufX8aOl8O06ZaiWuzfeA2N8MJpVeJK9j9v7e3SLGC4jmU5geWen9lF2PPjWiKonlQvFOXVAiNKmuG0JTb+xhEVUoNfp9YsycVShDMIV8RxbzMNojRiA3MEw5HBaBSVsK4pXeICFeYM1/l6wIw7FW8sU8UxcJSVPYB4W6biBAAVm17v1g8PUm7RXivk6NNxE5bGFnG8U8NCla6t3iKRimdOYXDb2+usLnEmKArlsQbKcanVOwuIch4+R5YrIqR1KtE+D0S6peUzhKJu69AeQA0DuIlr6hEt5a5g8VLgkABBAZlJI1fltC/MxbK2YlOrO42gHiddmLM93cF9RG48cOPGtHLZWxrETNmPsmw+OsQy6pxF6mw5MyayiQk2cDVgI2xjh8StErA2Uohm5swt6wNY1xpfA3izPH+JQVUNrFnDMM8clSjlQOWpbVuQ6wNNKrPka7t0PUHl1joXCvDqSmzrUA27XJOnKI9sAryZMypdA2XwenLmUyU6+87bb87RXwympw4mSmWmygSbciOhh2xzADKlOlZC3AMovoxIVyZ3hNkYTPqZhUmWwSClSlHK7dNSx6QflGrASxzTpg7GUSQHQG2Dc/vAMToaK7gKoCAtISUuxYmx6giKP8A4bOdiUA+p+YERXLojlKGmBCsmGHC8YSZYSt3DBx0sH9IKyMCTTJQmYgZjcr5nkDsBEeJYKJycyEhChoRv3HLrETw2qL4fK4TtlOZiYuyiB2gVW13LWMrcLnykhSk+U6KHw+saUeDrmOfhAIYOLHc36hyjUSmidziwipiOdh0xIJKTldswByvyfSNaaUpRASConYQWURXFmaLKZZId4yLcrCZxAIlkjnaPIHxl9DHqr/kMXB+DrqFKmBZQlJYNYlWpAOwveOk4fwWlSf7s1SieRIA/OsIfAWJhEoJUWIJcHe7uPRoeUY1ZwqzQjklFSdox9tgDFKHwKjKbjQE7j01hv4XmJAtoD87fzHPOMOIsolqNzmI9G2/N4t8L8VgEEv4Z1LFx1hLPGUocktF0qOwJqYimVLQIkYolSQQQQdxpGs6t6iM55WglEuKzcwLctI5orGjJnAJIICilQdmDP8AEW+MNeLY2mUlSlFgPxh1jkVfVGbNWsB8xKyAQbnt8PSHPExerbl0Ulo6ZJ44k6Gakdy0F6WeqeHQbH3vuOccbw6mSqYkW8y0hQ3YkPbaO5YPlCQzCKeV48MTSTZKdkdPwqjcrUd3LfSJp3CCCLBQ6hR+9oOS1QTk4gAliHiuOMf9zJo41xxw3UU6QojPJ3OhD6Zhy6j1aEakmZjdgNnfQH/cfQWK1HiJKV3SxDHkbMekfN3EOGKp58xDKCQtWU80vY/CNbwZwk3GPwUp2NsrGnDEdAOpsNB94roBVODqyJJYsHUEhvMS3+oXaKVUrCSmUtQSXdj99bQVOJBylSWUNUqBT8RqI19vsh9jVxMaOnQZec1KZiXSXDpVaxDXHwMKNFhEhKlzCrMi2RJ0BID5v3MSw23vFLFZyPaQdfkYrUeKhKSlVwS9+Z/1FuWzvgeqOmkKQmYtRSAQ6Eliz3yk2BjWtwhdWCEqWuUHyZvaCdg5LDaAuEViFTEBxlAJbmzWPR4aqHFRKykJGrsdDrzgU8laHPGwqW2KddwfMpTLnH+4jzOQNBoLHveDdNiU1ISUS1JGgUA3+TGYrjSps0JBGUBy276J7Qaw+pk+HmmZSRsdLaOOUBdSkaWLEoppC8ccWFqMxebuDmf1gzgeLOti4CuTOX1P+dYE8QzkVC1FGRBZRSBZikPlD7KY2ftAPDq1Q0fTXlAnr50S43pnXJqhLlFCpikpUQoJJcG7bmEioxeVImqQQD5XANxqQfpC9PrppIKlk8nini1FUzf7yJalIDgqSLBi+gvvBsc3y0K+RjSjoNYrj6JiGV5h7pD/AD7fYxUwjHc6XUfNvy6NyhQ/qlMz21jJVQoBhDXqOzKcR2xKp8dgpZQgHNlFw7DnYEtrFDDK4eIqWEjK3tc+3IRmD0stZCB/dWdSuyQeQT9zDHW8Py5TJP8AaVazeUgu5BB2OxEXXu2V6PMPxNKBlsQQxT0gWMKS5KAgZycxdrbaaPyj2RR5KhSJrEJY20WFXSQf2kfxBemTLnqUhc3w0DRIsPQCL/Gzr3ohkTMqQkJDDkYyJ1Y/Ro8v9IheVhmHieZh7Wup1jI7Rx0+vTIXLKZqUqDaEaduXpHL8bqv6aaZaQVpICkF/dLhj1BBEMtTibp1POEzH0zFK8YB0AN1Acl+ovHm4y9WWy/HiDv6Yzpgz23YcuXrDXT4WMrJA0sIWsLqguZ6CG+Wl0BjpHZe+PwQCZmeWfKSk9CRERxab+8/KL02WVnKnzKO35pFhHBM9Yew6MT9IUqN7JsoYBwurEatS55V/TygnyufOo+6OQ3J7DeOt4XgsuSkCVLQgDQJSB/v1gPwfhBp5eRbFWYkkG34zQ0icA0UnkcnXwtBKKWJcMyqoDxZKSoXCwAFBmIIIvqNNIWcTw2ZSKZ8yTorryPX6w9TsSDWN4B40nxpawbOCx5KGh9DE5nCUau2VqmDKDE31grLqA0c7psXKGzg9xElV+oNLJstawoe6EK/184VjjyN0lZYa8ZqCQwLdo5JxfiqFTMqEpzEl1tfXbkNY84l/UxU8GXJSUIOqj7RHIAeyPy0KyKq6VG7Fifn9I2/A8aeK5T1fwVlsduHMPkeGozlq8TVIBGX1ihxhWS6hScoZSUsC+477HlAw1SVD2ib87t16NFZU9CloD5QD5v/AFH4Y2OVKitEeD4d45eYcqRsNSeXQQyVHDNMqU4QJeUXU6nJ+J+cLWH1TBRBZ1Eger3i3/yy/DOZTDTvE8kjqBRlGSpKw+UuL89x9IOIxh2SqAdTVnw8iubgcuvwirKJ5mATgpbHMGVw1QcRX5ZpU+baCprgsMTy/OkKciQpRLH4mLhlTUh8h01gUofQ/jza2gtVVACmy31G1zo+xgjg/D2dLCbdtQLdYXcPHiKIWSNe9+TwdpMVXKTklMza9DHKKX5Iq5c3aIMYwOZJmFClJUB7yS4bbQt84auG69MuQE5QTybbrCrUqB8xPmA05vr94kpcYSlOz/mkCb4y9vRWTfyQ8XYVKIVNQAhYPmTo/UCFanlEeYizEP1ZvvBDGcQKnc67dIFeKWZ7Q3jbcdmfmrloYeFKCbMW6TlQLFTb9BuY6HO/TpdSl1T5iS3lUpmPaw+RgXweEiQgBhYEnuAfq8PKscV4SUlZKU6C3pCv7h8n9CblZyLiMzaRcuVNuoIKc40KQssR2B02eApxPMnKSdflHR+IZKK0iWUZyguLkXNj7J00hM4i4InSB4iUEy2csScvfeHI5OcbsvFr5B6awCw+sZAoJjI6y9HWJUgqAClEhhYmLOITEJQBoBtbSE+VxIqUAhe1goXts/WB+L8SZwyST1P8RnLG26ijkS0svwlZk8/lDJR4oVjy3UbWN79IS6fFwQxsYO8BSxNrH/Ykq9TYfeOzY9OT+CKOs8LYMEByHUdT1/gQ3rpskkqB0gJRryJET12IHIRtGapRjHfZJQoa4BRTu7j7wZTOChCHiFTlOYFi9jEVH+oCUkpmghveFx8NRCcYyfSCJnQlANrA/EJ6QDezGFpfHFOo/wDyX5MflaKU/iRM2wcJ67xKxybqqOckWcbrJU0DLLCGFzzMc14zpQpAWBdJ+R1+0N+IYgClgwEJPFWJAtLHdXTkI1sFvImgaQqiLCE5b68wYrgxaRPtGwyTDPSLpBBPWNZ1RmIDAMGPWPFSSTYP2iwJKVLUNv4F44krpWUWOkWsPwtc7ze6Cz8zyESz1oKWbTeCeAVSRLA1IBt1f+IpklxVjXiYVlyUwhT8HJMvMNuj/m0AsTwYy1EEN1hml1qspCVEDlFHFF5kuoupmH5+awr6m9Hof20eNNIG4OkAGwJs3pDCuuCkMQAWB0GvI/CFAVeQjvG07FHsINsy3UXRJilQEkEM+hIPb5vGsrFbag/m8D5yVKDtYRFKTeL8VQt6r5a6DuG0syrmiWhyTy5Ra4k4SXTB0LSsMCQ/mS72PUNGYJXmR5pYudSDftE+IYuVl1lswYvrbnziqaXwGlDktsA0OBrmgqJLOzi9+UGcD4ZCFEzhf3AwIG+Yi4fpFrgWUkqU9/OW5Ws/zjomeUmUQUJce8Re32geTM74oxpy20LFDQKUolKvKeQc+gEH5vCM/wAMqQvM3uq8uvrGYVMAJI1zPDHNxRSgM2ws0ZylFv3A6+RO4Rw9RmqWt0hBKW3Kt35AfeH9NDLmJIVdO6X16XhaVWBM8t7yQT3BIfuzReTVeUsWgyycFUSIq3sUcQ/TSjVNWU+IgE+yFBh2cGPYPTJ19flGRX91kD0cSr5mcvA9Qi7U1AOkeU+ETZlwktq55RqR0i8Yt9FNCSSANTYQ/cB0pp5+Y6qSxHq4HyMLdJhSpMxMxbFKbnoWLP6/aL83FswT4ZZi4vfX/EVzLnBxGIYtPkdyp6sKAiOvqAA0c0wj9R0IGWcCFfuAJB+FxFmr49kKBImE9Mqn+kYjwZE9xAONaZfx2sCUqOwhBnYi7213i/Pxg1JOyAQACbm2pjyamWkMpL2t+CG8HjuCuXY3i8ZTjyYCqa4pZgX5xLI4pmJDFIPW4MV62TcMddIrTJSghzYP84dWODVSQOeFQYWk4zMnKb2R/wBdW7/xBmdR06pDD2x2b0gZw/S5FJKgLM5O0HeJJMjw3SQFk2IJuBq/WOUYxuh7BipVQiVlNlLjSIUylEWBPYGD2DUfiTPOAUoux0J29N4bgiUlPmUAf2pDnS2lh8YuslLZSXic5e05kmYU2BIj2VOKdIb5vDxmA+SzWvccmgVh/DsxM0ZwwF9QbjS35pHLNFpsHk8LJCSi12eYdw5MmjMs5AdmufSDMrg1SLpK780loYqMJQztDIriYqlJRbKn0hV5uXbNTF4kcVOKt/ZzeoCpIZaSk7H3T/EB6rEHjpGMSEzkEEBiI5nX8L1Esn+0tSAxzpBUljcEkaesdh4yeyvk+TPGtIGTl5jG0sgKvBCjwgrUEiGM8IN7F7XfX1hl5UtITw+Hkze9ugJLyqs4Abb7wMqmSoHWDWMYIuVcgDMHGUg/FtDC3MUSbxaD5AvKxvDS/wCwjIxLLozfmsbSZonTPMWTuRr2D7xvgXDS6k8h8zDN/wCBqkJfN5tcpHyeIlSuhOfkuqMpJkmmy5AUpUDckm/Nzp9InreIXSQD8ILYVh6AlIWASwLkA63IHIbRtVYdJ8VByILFx5Rrs9rjeFJpN2xF72itguLKCRnlzE/9wklJHXkflBCu4skoSSqYO13+GsMWGTpTKE03a3UwI4iweVUSlhgCxykc2sfjA444t6I2uxMwnGKmpqiqSjMgsMpLAAOxfY/GG5UmrQl/DB6BTxY4Zw1EqnQlAAOVLnmWBL+rw1HE0ol21+sTOONvei0be0ISMVU3mDK3BjINT6lBUSUgnnHsCqAS2cWwGjE2cAsgJAKi+lv8kR0T/k5aVIZKShBuCNdr84SsSwxEpbS1Z1DVh8rWbd40lYiUhlg22L3jTk7do1MePhpjBxPicubmMtCUZi2UbvyHe8LEvBJo1t9ee0E8FxBK54zjoDb4nmWt6w1TKxAbygi9zt35xyegqip7OZVEhSTePATB7GJqFuR6QCTe0XTsUy4lFm0mrKTrBBWMkiCWE8MOAVBgdzrF/F+FZKUshbm1xdjuD9Io6Y1ihkhGkKE6rJLjWDSjUCXLeelSVHMErIyhruH1A0td9oGU48MrRlzLLpFnY6W6wSwWimEKlzADJVmJfVKkiykEaKOjaHQx0kqF3cnv/wAIJVcS6Q5BO25i5Pw6cpIOV+QcE/KJuHaCUmYFgqbYqGUjW1iR69Yd5GOyZMu6Bm7diCdiOhgfts0sLk42znlDMUlRFwTZoaMPpQGB1d/WBvEs3NO8UADsGGvIaRtR1mez3hfL2a/hwSVvs6BJqpHgMogHlaFKoX5iWDPp0iPKW1iCqBtfvA/UbQ2sMVe+zaZMyFlPe4/zE0vEBuYB1lQslCEutRUAkeh3Ogi1T4MpTOs+iXHoSQ8T6d7Qk51JwXwXanGPIQ9oC4TxXPkrOScpJJsj3DbKyn6QWkcLqUsBS0sQ4YG49d+kWeKuD0JSPMApLZsrEtq4y79ILDEknyRm+Tc5e0kFInyqSjKVDOojmq7emkF6DHZcuUpKkBSmN+rN6wuUWMJWGQCyBkPPKkMCe7PG8yrSA3tdRA2+D0aeBRnjSBeI1hWVODf6PCrVIHikbPDFi9dkuWc6J379oXKeQqYsJF1KP4Ya8dPbZkfq2WDqEe0dA4anKQMyBcNeDtbisyZmMw6hoS6WqmSQApJsGzAfWPariEsS5bsf4gSUlo85JhihxO4DFSgGYX07R7UVy/ESVJKASwKrB+vKI8Eps0tCh/8AYkqUd2BYJ+EM9dTU8yQlGQ5xqef8QOSVtMqkzaQtwMwvFfGMTTKlKUosGPx6dTCzLpqkTDLlzlJlpDqOuUOwCX+kHP8AwNE2V4k6ZMXyJV8bDT4R0YJbs67M4UxsTZKWPnSGUNw2h7GDprrNvyjnGK4QqimBSFnKXyrFjbVJb8MSS8UqprXWQbOAA/qBEZMdu0WjobJ1eMxdQ1jI57PxWYhRSULcFrgg/MRkT+1kEGTCUykagEaKUevLr1gPxQZJUoSnUkOxLP8AKI6OmnMAGLbX76tAyskqCgCGJMNo221x2VZIUhlbHQ9ekXf+WVlY36wwycKlmUlKiSE6F9jq2wvtEGIYNJTYX8urt8OukWbTBRg4qkLkumUsFrDn+awRoOGZmZKgdCDcFrXghh5CZRSnzbA9jt3g8cYUyQWDDaK866GIeNGe5dgr/mpjqlFDL5ffqOsEsKpDNGUt1axGsL+JYsVTnDWDabbj4mJJM4+0FkdjE8vkq1Tas9xLBf6erIWoLzAKSoMQx1BbQ6CDn9ahEosgXdLB7Hf+H/iFTGKoBSSFOdW5CN/+f8jW01e/5cxzd7KRaRoirMmY3u7A8jBWTjSPwQrz55mKflyjFpUkO/qIq4FoZ6QYxHEs7gmxZh0BitLmMQQYGJkKLK2NteUHcJwfxjlBYdfzWIlFJUG8fJklNzXRbp8Rtdokqq7ys+kTV3BkyWnMD5Ru46fHUQv1dIRqpg7Hp1gHpqzTl5DjHlQe4cIWtczXKMqQ2hVqfhaD1EpEtQEx7Cx+kJvDuJJlKUkKOVXvH9wt8DDCqpJbfluItP26RXxZLLDk3/YYra1JSXDNdPcc+4hbx7FWZKSXIuNukR43iZSG2P1hclVmaal7+ZL9nEXVzA+TLHBpXsKUmHKHmS+bmHf0aNzST7kOOzA/zDBRzAC9nG350aJqqsDFOl366NcwO1dsvCDS0c9xCjUC5d93iTAFtOBgvXLux0B+R1ipTcNzSkKl36kgQxGfKNGD+oYVjla+R2w2cFHmOWxPWHKhwhC5KlqmJBHuaWjnfCilBwqy0qYg9dCPzaGxgfeIhKc5KRl0ijXIRTEMAEK2GiVHlyB5c4hXi6b5XUf+oJ+LRPidKJ60yzcHVv2jX1OnrDDQUklCcpCUgCwYaDaLJXtg/wCEKWBYgFrmhQILpsQRYaa6h3g7PqLMCwiri8tJScllpBKCegfL2MBKPFaiYgFNOXbddvo8WceS0ctBJOFJnKCZlwklfwDff5Qw4VTUxOaYnLk9lvk4hQ4bxGaJihOYLJs2jch2hnmqQS5ECm+KCQ72Wp9clSicib8g3yjIHqqEdI8gHrS+wvFA7BadPhTvKnTkIUsfQMmg0+8ZGRrPo2jegP8AZ/ORgdNWTK1O/wB4yMipU0ws+Uxbqjf0jIyKsaj+IPwtAVUoCgCH0N4Z+MaKWiSClCEnMLhIB25CMjIv9A4f7hTwhAUpTgHveKmJIAUWAEZGRddikv8ASNKE3ier9odoyMjn2Dh+JtSD2fT6wySLKDWvtGRkLZOza8X8C/iU0+GLnUbwtYhoYyMiF2gz/CX+Q+JYSAEgAZRYBh8og0mkCw5DSMjImXZeGsf+BdxuYTNIJJA0BMC6f209xGRkNL8TzeX/AFV/Y60hsrvGSzcxkZGcz08OgfU/eHTBEDIbDb6RkZF49mB+rdxF6pURWBizu7QdVMLanTnGRkRPswj3Cz//AEH/ANT9RBdRd+/2EZGRSX4kR7KtaLeh+hg1hKA2gjIyGMHTKy/IA8TSgBMIABFwQLg5k6GPahRyJ/NhHkZC+UIuyhOmkGxI9ekeRkZAA5//2Q=="/>
          <p:cNvSpPr>
            <a:spLocks noChangeAspect="1" noChangeArrowheads="1"/>
          </p:cNvSpPr>
          <p:nvPr/>
        </p:nvSpPr>
        <p:spPr bwMode="auto">
          <a:xfrm>
            <a:off x="1587501" y="-895350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r-TR" altLang="tr-TR" sz="1800">
              <a:latin typeface="Lucida Sans Unicode" panose="020B0602030504020204" pitchFamily="34" charset="0"/>
            </a:endParaRPr>
          </a:p>
        </p:txBody>
      </p:sp>
      <p:sp>
        <p:nvSpPr>
          <p:cNvPr id="28681" name="AutoShape 18" descr="data:image/jpeg;base64,/9j/4AAQSkZJRgABAQAAAQABAAD/2wCEAAkGBhQSERUUExQWFRUWGBkYGBcYGBgdGhwXGBgXFxoYGB4YHSYfGBkjGhgXHy8gJCcpLCwsFx4xNTAqNSYrLCkBCQoKDgwOGg8PGiwkHyQsLCwsKiwsLCwsLC0sLCwsLCwsLCwsLCwsLCwsLCwsLCwpLCwsLCwsLCwsLCksLCwsLP/AABEIAMIBAwMBIgACEQEDEQH/xAAcAAACAgMBAQAAAAAAAAAAAAAFBgMEAAIHAQj/xAA7EAABAgQEBAMHAwQCAgMBAAABAhEAAwQhBRIxQQZRYXETIoEyQpGhscHwB1LRFCPh8RViFnIzQ7Ik/8QAGgEAAgMBAQAAAAAAAAAAAAAAAwQBAgUABv/EACwRAAICAgIBBAEEAQUBAAAAAAABAhEDIRIxBBMiQVEyBRRhcYEzQlKh8RX/2gAMAwEAAhEDEQA/AEKmoJSSU+15iCo8gWYDTWLeLcLIKHkn+4DoNCPTQwuyMROc5b5i7M5fW0E5WNqKghLhXL7XhKTkukbU5R42mV6VEyStUsjMU+ZWVy3N20Z4mnpmKWkpcZtD0s5HxESU0pMzNlQZMwuXzKLndJc+zb56mJ62o8FEh0LzhJT5RZXmUoEnmkEhmu0RbsFHK1FWi0nglMyWVBSgxYkkG7ObDZ4CLlzKby5SrKXzJBZju+0FJnES/DIlH2gX7fy8GsITIVTpmGYszn9kGzbiGIY1kVSFsuerSQCkpmzEBQlrbt9ot0+aUQh7m55A7iCdXPkS8yy6M3shJtm6jqIXqziNlJt7QsT0+0RLw4LQhd7Cqh4lkh/3KPTUARQnUsyUpBWpaJSiHt7pLOH26x5Ix4yyVJDk37k7xHMxozBkmF3SQxuz7jkzu0EePG1VEMb6arklOUAMRp06wOwvC5KarPY5Q6QdASWB9Lwp09YtADggsCx1bttGkviIpmvqCGLfWEeM76IrR1w1yFIIId4UMQxQSV5QWCrpf5j7wOHEaSn2w3N4io0oq15lXSmw6k6mBxUpPaKtUEaCpTPny0zGyvmIfUJD3+EPVFWpQbqzP+MOkc7xHD5cnKuWGUOsWaLHczZVO228UyXHo5IdMdqkTUFJAuCP8jtHOMN4lMlfmdST5VAa20I5wVrsYPsg+Y21c9zC1JoUioI/6kju409Hi+P3p8jmhvVjqCH8QNyu/wANYAzsbzVCSpOVA9kndR3PfbtBSmoJepGnWB/EmQpUGDpTaK48UYst2H0Y0lgb2iCt4hK0+GBqoK9AYSZFYsJ9uPJ2IZcqndT37QVQnfZPFUdHRiKQjKWvAinpEzZ+RRBlvny/9hoTz/xCsviG27xrg+MEzTnLFXs+m0Txnxv6O4nbsFmyEIysBtfX4wrfqBXplS1TZQZixbQvZ/QwNpcXbU6RXrh/WJMjNlCtLPu/TeA48nJqLCKFbQpcP4kkTCpZub6s8Q8Tz88wEaNYO8TcRcITqO58yRqWIKT/ANgdI1wTCvG8ytBYCNJzUY2Gw4pZpcYlag4dmTdFAfH6xYqqKZTtLzBQV+z9x/c4uGeGyiopUsMT6B4uT8Dp5iVeIZksFJZeR77AsXAOjwKOeM9ND0/02cVad/4EvDqFM2Y0zKG/ba/pDInh+UjMVBnQQ5zEsQz7s0KOJS100wpe+oUOW0SyscWthNmFhys+14Zjwa2jMyRlF0ypNwGakkeUtvmT/Mexdqa5BUSCL3uH+bRkQ7K8hkxDAShXiU5Sg5S7D6cjCUyvEZQLj2ufUmD54kIFgX7wLpqx8xU17HnAE0aKjtDBSYilGUm43+0XarG0TJSkkMCCQHYhwbgjQwm/1jBntEXjqUoJBubfGIjyvQ1kyQUdmTM0sgO7aesTU2L+HZIt94JYhgAUl0llDnvAGfh8xBYjfUQxTRitqTJazFlzD5i7BvRwftGyqOYpKFgFaeQ2baNpGEEpClMAFMRzBuNPWDlPXS0TB4rlGtrbaBtALWjk092R1pAI1YOuvWxifBqaZNnESwCQ5v7I7mLuITJM3Nkdw5SotdnLHvFjCKlMqSGcA69Xt8IlJXshvQV/pvDfMlKi1ykv6HeFDE0pKyEOSSdNXfRvzSGubxFLIazF9eXWHrgbgpEiWJykvOmjOVG5SlVwkPpYhzqTAPK8iOKPLs5HLMO4LqFpClSZgB3KTE86lXSqyuQCxB67gx9GUmCBSXfSEf8AU3hSXNkqmSQc6ElRDasLju1xCEfJlJXNUmVkjk1VihVqYHU9akLIfXfrAsrfcx5Dywpdk8BskT0i7wOxGtPipKLkbdOsCk1JbWGDh2lTkK1JJUTqQdIpxUNsiqN5WOMLkgto0V5KzVLyBwnVR3PID82g1PopShZPmilh6xJnKSPeAbuD/mB+1bRKHDCuApEyU5AHqX76wk8V8LGlmDKSpCiwfUHlDZLx8pa7QC4jxVUwoZKlMtJ0O2sdjy26C48bbI+H+GhMWAoDVr6Q9o4Jky0nxJUpSeYAMJFFiTWNlawYRjamussRo9orHLxez1q8WCilFKiDF6FAnNITkSkAK8xKXN7AktZtOcF8HwdChdYfUvAP+pPxOv56RYRVFOhHpAnkTlYxjwRhGopBnFMMlKStM2YtOZJAa4PQgmFnCadKPINA2tiwG8EJq1TGCjEFVNCpmVAKlMxI+ERPJz0ivoQUuSWwjhE2SiaTNGZhYA/D0i3M4oWMwkrKUKd0jRtCCDqCIESOHZxAVMSUJNnL6c3ivWSfAmFOYKAuFDeO98Y6DNQb3s1xbCfHkEEeZN0nr35bQt4LwymaEqXMAze6Pa/3DHieOZZRbkYSMPxJcpYUk6Q34cnxdnmv1Ti8ia0x7VwqE2QpkhmBDnTctGQAncXTlqKr3jI0OUPoyKYHpaKbOfKGAZ1GyQ+jnryi1U4AuWLqSSzt5h9RDFg9YlgkqYAZtNVqPm+VvSL2O4rKXJTLAGcA3a99n3EJ8x+ON9s5zMJdjFignBCnj2tAz+rRBNQxgqYDIndMNS+IbEM2rcu0bUqVVCVAEISLlZfa7J5mLHBvAy64lZJRJSWKhcqP7Uv9TpHVaD9LJHhgITMOXTzn48n9IBk8uEJcXt/wLNJHIa/AjKlhSFKURdThi2zB9ou4HwPVVoSpKQhB0XMJAI5pFyfpHT6z9Oi8tec5AfMgscyRsCNL6gw04aEJbSFs/mqNKC7+yLORV36M1iJajKmS5rC6LoJ/9c1j8RCRNMyU8qYgpUmxSoMQR0MfWiq1BSCnUQmcYcLSKtKlTEDNzFlB90npEw8qqUtnN12fOSpt4+k8ErHlp5FIbsRHM8H/AEjzHNOmlSXLJQGcPYqUefID1jp2F4QpKUpSHyhgLuwhLz88MjioO6LdhaViRSCBFNdQCQ+5jeoolITmKSzsekQSabOdIz3KapM57PmnE5YTPmhPsiYsDsFFvlEdLTKmLShAdSiABzJj6Yq/07ppif7lPJynU5ACH3dIBEL8r9NaajqfFlAuElk5syb7h7gtbXePQR8xcbaaO5UD+DP0xkyAFzgmbN1ch0pP/UH6w7L4dlKGg+zdopyqtuhiVeKltf5hCedS3LZVJsUOPeGES5SplOS6RmKTuNT67xxysripQIOm8d3x2rSZayo2yl+zF4+fwh9ASIb8Kfqcn9BFEcOGsNnVWUC51J0ADs5PpDseGDJF1BTliz/e3qIXeEqzw6ZAdioEv2UQBDKviews7BvX8ETzim/7PVeL4zWOPFfBSxSjk5FImIIUNFMxBbQveEipqMhbNbb85wzYjjCpq1ZyS435hm+QgJVYYmYpANwC59dH5CI5xm9hssJ4lS7ZBS4ip7Ar6AE/SCUiqTyIO4IYvDXgciSkBJCUADYRLi5pQQmUgTR7+ZNwTyUCPvESxQfyDTndIVKytZLJs5AJ6bxNIUUMtAeKdTwpN8QzJIdA91yWB+VoikVJSSnQgs0DlBwWhrBPT5LYZrccmqAGbTa/y5QMn1DuVn/UXZEg8gSdjBdPCAWj+4nIDooDnEwUpsPNqMaQqY9hiF06ptJnmIJQFpKS6PLmJc+6o/SKOBfptiFUpOSnWhBb+5MGRIB97zsVDsDHQDh6ac+GqYhYUl0FJfT3T+0jkYuycQkpQUlU+WeaFuk90lmhuLcI8U1f8nn8vgPJ707ByP0bpUgA16yRqUpSz7traMgdMxZSSQlZYG2ojyFeeb/kU/8Amz+hBRieW2rWB6RbpKhU+YiUgedZCR67noNfSA9XJyqb5Qx/pyUivlk7JW3dv4eHMqUYOf8ABnLLJaOqcOfp/JkJDpC1sHWoAkno/sjtDLiHB9KUET5aCkjcdOlx3jQVoDGNsQxILldox45+5PsVlb2yjw9hkunlCXLDISSE82cm53MMNNWlOlhCnIxBovCut6wp6jT5fJAWnz3Pq/rA3+jXqNH7f4i7TqtF2nrAlnDxHJTa5MhRBEuuKHzfCI5uJFSVDUEEfKJcXpxMco8rGz8jtENFRJbzH/fWIbfSZVlnC1KKWCLczpBSmnKR5gI3w+rQmzaRk/FRcAeU7QxBY0k72dbWyvXYiZhy6BTOO143pwE3gTTzR4y76aDveL0+ZbWF25P3N2y6ZaxDFSUs8AqqZ9Ykm1DdTEFHJ8WY2wv+fOBuU8k0Wddgyorgg31gdU4rqSQBzJaC/E/Ay1DxZc4ofUajRtPaT8xCJi/B85AJUrxAORJ+sPrx31J0VUgkMRRPdDBaN30Z7d3izVYKJoCElMtG7Bh8BCDSYgZau20GJHESlWDw5GCxqkbmPClFNGmLShIXlSrMGDH4uPSKf/InR40xSeuYH8MsPegHMqW5xeOLls1sXlenD3fAYVXM5O0VcMxMqJc7v9IN4BgIITMmpSoE+wXsOv8AEPy0SaZAVNky8pByhIS+lnfaLqCSaK5ck5yjNdfQjGoKkgJf47CD+CUydVG0LdVWIM5eVIlpI8qRpsSI2RiS1Bg6RA00tjUdxD2MY5lUpMokBmJFn7wsGuSJoBSnOp/M17DR/Tk+t4yYpIdyX6awv4hXvOJS4A9bxaEZZGL+Vlhigv7Q7SakG41glJ4lmpQUlyBsz9ITaeeogH2Tyi7/AMwoBngK5Reh2M45EmSVFapS9CNxZvT6xPm8vtPrASsxEqLkxovEjbKq3KLqLZWeaMXSLk1RBIv8Y8iiJyjfn1jyJ4A/3Ufs63jv6V0S5ZcoQopdKkBi/ItY+oji1ZTzKCrKXBXJWCCNFDUHsUn5x3Fc1xckmF+o4UkVM/xZqXyhI1IdtH6QLB5dNxmtHinoucOYyKtCVSt7EHVJ3B5w30+CEpPmfn/MBplOmnTKyMEHMLWAZmDbbx7MxxSQwUw0JhNqEG9EfkUMaolU8xiQQbgg2PMd9I0OJMkX0IjJihUES1GwLi5F9NvpATibD5khRCVEFOqCxez66iKrEpq46RDX2PkmfyMWhODX1jmvD/GZcSyla296wKRyN7/KGvD8RM+amXLSp1ak2AG5hTJhyQdNE2ghW1wSNdYiTiQteG+hwhCNEh/3Fn+MTYhgspaWmAEHQtp8Lj0g2Px5NXZVxsVEYkCARGtXiLDrFDEMFXKmNLLoOhO3TrG1XwnMnSiJc4pURrlBH1joY5TdIE9AOi4mCp6xmAOYgclMACO7/GD0zGhuWhLTwTOlz0pnAy2BBmBTiY/7X9lhq7G/rDNQcESwxB9dT8dYZn46Wok8ka1GLja/0i3gWKEFzrDBh3DkpGgBPOKWO00lCXT7fJI+vMRy8ZwXK1Z3K9E1XiRUGjyRVp/pwVIStgRcbBRDvrYfSFqfXAJcm0Qy8WZDAuIrhyvk2y7iKHH+FolrE2WGCiyh12MD8OlZQAT37xb4yr3CE/uWPleA0qt3jRxuTxpm3+nu00x0nzJPhaDypbv/AJ/iEmbKSJj7fxG8/EibOW5QNqqnTpB1cjQm4xVsaZOOhJcB++jxPNxVUy6lH4/TlCgiqB3jJuINvEenJ6JefGlysvV09Oa0RJrCN4Foqcyr6RcmLB0i3pcVTAQ8xv8AHo2n1qiC0EMHowEiYUuT7I+/d4DzJkP9ItAppYsCEIv1IBMdKPtpaKcvUyJy2U5uBKUjM1mJt3aAFZRqQNSzt/mHWZjKUyikEEkNpz3hUqqrNYtYu8CpRehytA6lkgm8S12GgJzAteKMqoZb69P9QVVMQoBgQO7/AJ2g/Qh2yvIr2SAQC0ZFJaw5jIii/GJ1Okr1TiGsndrQ30NFKyMvlrvYW+0c+4SxZKgpNgpP/wCToYY04llTqX0+MZ8EsVpo83K2zMTms6CSQnT7EQt/88FKWjKXQdcwY8m9I2xqqVNWQlZTZrAP3c7Xi/wDwckzBMmtMysQC5Tn5l7KYdIBKMEnKQSL0R4bMmnzCVMI2IQoj4teKWNVRzEzAUnfMCPrHb5MsLsbCIqrCJK0qStKVAhmUAQfQxMFfXRDbOH8O0SQ1vaufX8aOl8O06ZaiWuzfeA2N8MJpVeJK9j9v7e3SLGC4jmU5geWen9lF2PPjWiKonlQvFOXVAiNKmuG0JTb+xhEVUoNfp9YsycVShDMIV8RxbzMNojRiA3MEw5HBaBSVsK4pXeICFeYM1/l6wIw7FW8sU8UxcJSVPYB4W6biBAAVm17v1g8PUm7RXivk6NNxE5bGFnG8U8NCla6t3iKRimdOYXDb2+usLnEmKArlsQbKcanVOwuIch4+R5YrIqR1KtE+D0S6peUzhKJu69AeQA0DuIlr6hEt5a5g8VLgkABBAZlJI1fltC/MxbK2YlOrO42gHiddmLM93cF9RG48cOPGtHLZWxrETNmPsmw+OsQy6pxF6mw5MyayiQk2cDVgI2xjh8StErA2Uohm5swt6wNY1xpfA3izPH+JQVUNrFnDMM8clSjlQOWpbVuQ6wNNKrPka7t0PUHl1joXCvDqSmzrUA27XJOnKI9sAryZMypdA2XwenLmUyU6+87bb87RXwympw4mSmWmygSbciOhh2xzADKlOlZC3AMovoxIVyZ3hNkYTPqZhUmWwSClSlHK7dNSx6QflGrASxzTpg7GUSQHQG2Dc/vAMToaK7gKoCAtISUuxYmx6giKP8A4bOdiUA+p+YERXLojlKGmBCsmGHC8YSZYSt3DBx0sH9IKyMCTTJQmYgZjcr5nkDsBEeJYKJycyEhChoRv3HLrETw2qL4fK4TtlOZiYuyiB2gVW13LWMrcLnykhSk+U6KHw+saUeDrmOfhAIYOLHc36hyjUSmidziwipiOdh0xIJKTldswByvyfSNaaUpRASConYQWURXFmaLKZZId4yLcrCZxAIlkjnaPIHxl9DHqr/kMXB+DrqFKmBZQlJYNYlWpAOwveOk4fwWlSf7s1SieRIA/OsIfAWJhEoJUWIJcHe7uPRoeUY1ZwqzQjklFSdox9tgDFKHwKjKbjQE7j01hv4XmJAtoD87fzHPOMOIsolqNzmI9G2/N4t8L8VgEEv4Z1LFx1hLPGUocktF0qOwJqYimVLQIkYolSQQQQdxpGs6t6iM55WglEuKzcwLctI5orGjJnAJIICilQdmDP8AEW+MNeLY2mUlSlFgPxh1jkVfVGbNWsB8xKyAQbnt8PSHPExerbl0Ulo6ZJ44k6Gakdy0F6WeqeHQbH3vuOccbw6mSqYkW8y0hQ3YkPbaO5YPlCQzCKeV48MTSTZKdkdPwqjcrUd3LfSJp3CCCLBQ6hR+9oOS1QTk4gAliHiuOMf9zJo41xxw3UU6QojPJ3OhD6Zhy6j1aEakmZjdgNnfQH/cfQWK1HiJKV3SxDHkbMekfN3EOGKp58xDKCQtWU80vY/CNbwZwk3GPwUp2NsrGnDEdAOpsNB94roBVODqyJJYsHUEhvMS3+oXaKVUrCSmUtQSXdj99bQVOJBylSWUNUqBT8RqI19vsh9jVxMaOnQZec1KZiXSXDpVaxDXHwMKNFhEhKlzCrMi2RJ0BID5v3MSw23vFLFZyPaQdfkYrUeKhKSlVwS9+Z/1FuWzvgeqOmkKQmYtRSAQ6Eliz3yk2BjWtwhdWCEqWuUHyZvaCdg5LDaAuEViFTEBxlAJbmzWPR4aqHFRKykJGrsdDrzgU8laHPGwqW2KddwfMpTLnH+4jzOQNBoLHveDdNiU1ISUS1JGgUA3+TGYrjSps0JBGUBy276J7Qaw+pk+HmmZSRsdLaOOUBdSkaWLEoppC8ccWFqMxebuDmf1gzgeLOti4CuTOX1P+dYE8QzkVC1FGRBZRSBZikPlD7KY2ftAPDq1Q0fTXlAnr50S43pnXJqhLlFCpikpUQoJJcG7bmEioxeVImqQQD5XANxqQfpC9PrppIKlk8nini1FUzf7yJalIDgqSLBi+gvvBsc3y0K+RjSjoNYrj6JiGV5h7pD/AD7fYxUwjHc6XUfNvy6NyhQ/qlMz21jJVQoBhDXqOzKcR2xKp8dgpZQgHNlFw7DnYEtrFDDK4eIqWEjK3tc+3IRmD0stZCB/dWdSuyQeQT9zDHW8Py5TJP8AaVazeUgu5BB2OxEXXu2V6PMPxNKBlsQQxT0gWMKS5KAgZycxdrbaaPyj2RR5KhSJrEJY20WFXSQf2kfxBemTLnqUhc3w0DRIsPQCL/Gzr3ohkTMqQkJDDkYyJ1Y/Ro8v9IheVhmHieZh7Wup1jI7Rx0+vTIXLKZqUqDaEaduXpHL8bqv6aaZaQVpICkF/dLhj1BBEMtTibp1POEzH0zFK8YB0AN1Acl+ovHm4y9WWy/HiDv6Yzpgz23YcuXrDXT4WMrJA0sIWsLqguZ6CG+Wl0BjpHZe+PwQCZmeWfKSk9CRERxab+8/KL02WVnKnzKO35pFhHBM9Yew6MT9IUqN7JsoYBwurEatS55V/TygnyufOo+6OQ3J7DeOt4XgsuSkCVLQgDQJSB/v1gPwfhBp5eRbFWYkkG34zQ0icA0UnkcnXwtBKKWJcMyqoDxZKSoXCwAFBmIIIvqNNIWcTw2ZSKZ8yTorryPX6w9TsSDWN4B40nxpawbOCx5KGh9DE5nCUau2VqmDKDE31grLqA0c7psXKGzg9xElV+oNLJstawoe6EK/184VjjyN0lZYa8ZqCQwLdo5JxfiqFTMqEpzEl1tfXbkNY84l/UxU8GXJSUIOqj7RHIAeyPy0KyKq6VG7Fifn9I2/A8aeK5T1fwVlsduHMPkeGozlq8TVIBGX1ihxhWS6hScoZSUsC+477HlAw1SVD2ib87t16NFZU9CloD5QD5v/AFH4Y2OVKitEeD4d45eYcqRsNSeXQQyVHDNMqU4QJeUXU6nJ+J+cLWH1TBRBZ1Eger3i3/yy/DOZTDTvE8kjqBRlGSpKw+UuL89x9IOIxh2SqAdTVnw8iubgcuvwirKJ5mATgpbHMGVw1QcRX5ZpU+baCprgsMTy/OkKciQpRLH4mLhlTUh8h01gUofQ/jza2gtVVACmy31G1zo+xgjg/D2dLCbdtQLdYXcPHiKIWSNe9+TwdpMVXKTklMza9DHKKX5Iq5c3aIMYwOZJmFClJUB7yS4bbQt84auG69MuQE5QTybbrCrUqB8xPmA05vr94kpcYSlOz/mkCb4y9vRWTfyQ8XYVKIVNQAhYPmTo/UCFanlEeYizEP1ZvvBDGcQKnc67dIFeKWZ7Q3jbcdmfmrloYeFKCbMW6TlQLFTb9BuY6HO/TpdSl1T5iS3lUpmPaw+RgXweEiQgBhYEnuAfq8PKscV4SUlZKU6C3pCv7h8n9CblZyLiMzaRcuVNuoIKc40KQssR2B02eApxPMnKSdflHR+IZKK0iWUZyguLkXNj7J00hM4i4InSB4iUEy2csScvfeHI5OcbsvFr5B6awCw+sZAoJjI6y9HWJUgqAClEhhYmLOITEJQBoBtbSE+VxIqUAhe1goXts/WB+L8SZwyST1P8RnLG26ijkS0svwlZk8/lDJR4oVjy3UbWN79IS6fFwQxsYO8BSxNrH/Ykq9TYfeOzY9OT+CKOs8LYMEByHUdT1/gQ3rpskkqB0gJRryJET12IHIRtGapRjHfZJQoa4BRTu7j7wZTOChCHiFTlOYFi9jEVH+oCUkpmghveFx8NRCcYyfSCJnQlANrA/EJ6QDezGFpfHFOo/wDyX5MflaKU/iRM2wcJ67xKxybqqOckWcbrJU0DLLCGFzzMc14zpQpAWBdJ+R1+0N+IYgClgwEJPFWJAtLHdXTkI1sFvImgaQqiLCE5b68wYrgxaRPtGwyTDPSLpBBPWNZ1RmIDAMGPWPFSSTYP2iwJKVLUNv4F44krpWUWOkWsPwtc7ze6Cz8zyESz1oKWbTeCeAVSRLA1IBt1f+IpklxVjXiYVlyUwhT8HJMvMNuj/m0AsTwYy1EEN1hml1qspCVEDlFHFF5kuoupmH5+awr6m9Hof20eNNIG4OkAGwJs3pDCuuCkMQAWB0GvI/CFAVeQjvG07FHsINsy3UXRJilQEkEM+hIPb5vGsrFbag/m8D5yVKDtYRFKTeL8VQt6r5a6DuG0syrmiWhyTy5Ra4k4SXTB0LSsMCQ/mS72PUNGYJXmR5pYudSDftE+IYuVl1lswYvrbnziqaXwGlDktsA0OBrmgqJLOzi9+UGcD4ZCFEzhf3AwIG+Yi4fpFrgWUkqU9/OW5Ws/zjomeUmUQUJce8Re32geTM74oxpy20LFDQKUolKvKeQc+gEH5vCM/wAMqQvM3uq8uvrGYVMAJI1zPDHNxRSgM2ws0ZylFv3A6+RO4Rw9RmqWt0hBKW3Kt35AfeH9NDLmJIVdO6X16XhaVWBM8t7yQT3BIfuzReTVeUsWgyycFUSIq3sUcQ/TSjVNWU+IgE+yFBh2cGPYPTJ19flGRX91kD0cSr5mcvA9Qi7U1AOkeU+ETZlwktq55RqR0i8Yt9FNCSSANTYQ/cB0pp5+Y6qSxHq4HyMLdJhSpMxMxbFKbnoWLP6/aL83FswT4ZZi4vfX/EVzLnBxGIYtPkdyp6sKAiOvqAA0c0wj9R0IGWcCFfuAJB+FxFmr49kKBImE9Mqn+kYjwZE9xAONaZfx2sCUqOwhBnYi7213i/Pxg1JOyAQACbm2pjyamWkMpL2t+CG8HjuCuXY3i8ZTjyYCqa4pZgX5xLI4pmJDFIPW4MV62TcMddIrTJSghzYP84dWODVSQOeFQYWk4zMnKb2R/wBdW7/xBmdR06pDD2x2b0gZw/S5FJKgLM5O0HeJJMjw3SQFk2IJuBq/WOUYxuh7BipVQiVlNlLjSIUylEWBPYGD2DUfiTPOAUoux0J29N4bgiUlPmUAf2pDnS2lh8YuslLZSXic5e05kmYU2BIj2VOKdIb5vDxmA+SzWvccmgVh/DsxM0ZwwF9QbjS35pHLNFpsHk8LJCSi12eYdw5MmjMs5AdmufSDMrg1SLpK780loYqMJQztDIriYqlJRbKn0hV5uXbNTF4kcVOKt/ZzeoCpIZaSk7H3T/EB6rEHjpGMSEzkEEBiI5nX8L1Esn+0tSAxzpBUljcEkaesdh4yeyvk+TPGtIGTl5jG0sgKvBCjwgrUEiGM8IN7F7XfX1hl5UtITw+Hkze9ugJLyqs4Abb7wMqmSoHWDWMYIuVcgDMHGUg/FtDC3MUSbxaD5AvKxvDS/wCwjIxLLozfmsbSZonTPMWTuRr2D7xvgXDS6k8h8zDN/wCBqkJfN5tcpHyeIlSuhOfkuqMpJkmmy5AUpUDckm/Nzp9InreIXSQD8ILYVh6AlIWASwLkA63IHIbRtVYdJ8VByILFx5Rrs9rjeFJpN2xF72itguLKCRnlzE/9wklJHXkflBCu4skoSSqYO13+GsMWGTpTKE03a3UwI4iweVUSlhgCxykc2sfjA444t6I2uxMwnGKmpqiqSjMgsMpLAAOxfY/GG5UmrQl/DB6BTxY4Zw1EqnQlAAOVLnmWBL+rw1HE0ol21+sTOONvei0be0ISMVU3mDK3BjINT6lBUSUgnnHsCqAS2cWwGjE2cAsgJAKi+lv8kR0T/k5aVIZKShBuCNdr84SsSwxEpbS1Z1DVh8rWbd40lYiUhlg22L3jTk7do1MePhpjBxPicubmMtCUZi2UbvyHe8LEvBJo1t9ee0E8FxBK54zjoDb4nmWt6w1TKxAbygi9zt35xyegqip7OZVEhSTePATB7GJqFuR6QCTe0XTsUy4lFm0mrKTrBBWMkiCWE8MOAVBgdzrF/F+FZKUshbm1xdjuD9Io6Y1ihkhGkKE6rJLjWDSjUCXLeelSVHMErIyhruH1A0td9oGU48MrRlzLLpFnY6W6wSwWimEKlzADJVmJfVKkiykEaKOjaHQx0kqF3cnv/wAIJVcS6Q5BO25i5Pw6cpIOV+QcE/KJuHaCUmYFgqbYqGUjW1iR69Yd5GOyZMu6Bm7diCdiOhgfts0sLk42znlDMUlRFwTZoaMPpQGB1d/WBvEs3NO8UADsGGvIaRtR1mez3hfL2a/hwSVvs6BJqpHgMogHlaFKoX5iWDPp0iPKW1iCqBtfvA/UbQ2sMVe+zaZMyFlPe4/zE0vEBuYB1lQslCEutRUAkeh3Ogi1T4MpTOs+iXHoSQ8T6d7Qk51JwXwXanGPIQ9oC4TxXPkrOScpJJsj3DbKyn6QWkcLqUsBS0sQ4YG49d+kWeKuD0JSPMApLZsrEtq4y79ILDEknyRm+Tc5e0kFInyqSjKVDOojmq7emkF6DHZcuUpKkBSmN+rN6wuUWMJWGQCyBkPPKkMCe7PG8yrSA3tdRA2+D0aeBRnjSBeI1hWVODf6PCrVIHikbPDFi9dkuWc6J379oXKeQqYsJF1KP4Ya8dPbZkfq2WDqEe0dA4anKQMyBcNeDtbisyZmMw6hoS6WqmSQApJsGzAfWPariEsS5bsf4gSUlo85JhihxO4DFSgGYX07R7UVy/ESVJKASwKrB+vKI8Eps0tCh/8AYkqUd2BYJ+EM9dTU8yQlGQ5xqef8QOSVtMqkzaQtwMwvFfGMTTKlKUosGPx6dTCzLpqkTDLlzlJlpDqOuUOwCX+kHP8AwNE2V4k6ZMXyJV8bDT4R0YJbs67M4UxsTZKWPnSGUNw2h7GDprrNvyjnGK4QqimBSFnKXyrFjbVJb8MSS8UqprXWQbOAA/qBEZMdu0WjobJ1eMxdQ1jI57PxWYhRSULcFrgg/MRkT+1kEGTCUykagEaKUevLr1gPxQZJUoSnUkOxLP8AKI6OmnMAGLbX76tAyskqCgCGJMNo221x2VZIUhlbHQ9ekXf+WVlY36wwycKlmUlKiSE6F9jq2wvtEGIYNJTYX8urt8OukWbTBRg4qkLkumUsFrDn+awRoOGZmZKgdCDcFrXghh5CZRSnzbA9jt3g8cYUyQWDDaK866GIeNGe5dgr/mpjqlFDL5ffqOsEsKpDNGUt1axGsL+JYsVTnDWDabbj4mJJM4+0FkdjE8vkq1Tas9xLBf6erIWoLzAKSoMQx1BbQ6CDn9ahEosgXdLB7Hf+H/iFTGKoBSSFOdW5CN/+f8jW01e/5cxzd7KRaRoirMmY3u7A8jBWTjSPwQrz55mKflyjFpUkO/qIq4FoZ6QYxHEs7gmxZh0BitLmMQQYGJkKLK2NteUHcJwfxjlBYdfzWIlFJUG8fJklNzXRbp8Rtdokqq7ys+kTV3BkyWnMD5Ru46fHUQv1dIRqpg7Hp1gHpqzTl5DjHlQe4cIWtczXKMqQ2hVqfhaD1EpEtQEx7Cx+kJvDuJJlKUkKOVXvH9wt8DDCqpJbfluItP26RXxZLLDk3/YYra1JSXDNdPcc+4hbx7FWZKSXIuNukR43iZSG2P1hclVmaal7+ZL9nEXVzA+TLHBpXsKUmHKHmS+bmHf0aNzST7kOOzA/zDBRzAC9nG350aJqqsDFOl366NcwO1dsvCDS0c9xCjUC5d93iTAFtOBgvXLux0B+R1ipTcNzSkKl36kgQxGfKNGD+oYVjla+R2w2cFHmOWxPWHKhwhC5KlqmJBHuaWjnfCilBwqy0qYg9dCPzaGxgfeIhKc5KRl0ijXIRTEMAEK2GiVHlyB5c4hXi6b5XUf+oJ+LRPidKJ60yzcHVv2jX1OnrDDQUklCcpCUgCwYaDaLJXtg/wCEKWBYgFrmhQILpsQRYaa6h3g7PqLMCwiri8tJScllpBKCegfL2MBKPFaiYgFNOXbddvo8WceS0ctBJOFJnKCZlwklfwDff5Qw4VTUxOaYnLk9lvk4hQ4bxGaJihOYLJs2jch2hnmqQS5ECm+KCQ72Wp9clSicib8g3yjIHqqEdI8gHrS+wvFA7BadPhTvKnTkIUsfQMmg0+8ZGRrPo2jegP8AZ/ORgdNWTK1O/wB4yMipU0ws+Uxbqjf0jIyKsaj+IPwtAVUoCgCH0N4Z+MaKWiSClCEnMLhIB25CMjIv9A4f7hTwhAUpTgHveKmJIAUWAEZGRddikv8ASNKE3ier9odoyMjn2Dh+JtSD2fT6wySLKDWvtGRkLZOza8X8C/iU0+GLnUbwtYhoYyMiF2gz/CX+Q+JYSAEgAZRYBh8og0mkCw5DSMjImXZeGsf+BdxuYTNIJJA0BMC6f209xGRkNL8TzeX/AFV/Y60hsrvGSzcxkZGcz08OgfU/eHTBEDIbDb6RkZF49mB+rdxF6pURWBizu7QdVMLanTnGRkRPswj3Cz//AEH/ANT9RBdRd+/2EZGRSX4kR7KtaLeh+hg1hKA2gjIyGMHTKy/IA8TSgBMIABFwQLg5k6GPahRyJ/NhHkZC+UIuyhOmkGxI9ekeRkZAA5//2Q=="/>
          <p:cNvSpPr>
            <a:spLocks noChangeAspect="1" noChangeArrowheads="1"/>
          </p:cNvSpPr>
          <p:nvPr/>
        </p:nvSpPr>
        <p:spPr bwMode="auto">
          <a:xfrm>
            <a:off x="1587501" y="-895350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r-TR" altLang="tr-TR" sz="1800">
              <a:latin typeface="Lucida Sans Unicode" panose="020B0602030504020204" pitchFamily="34" charset="0"/>
            </a:endParaRPr>
          </a:p>
        </p:txBody>
      </p:sp>
      <p:sp>
        <p:nvSpPr>
          <p:cNvPr id="28682" name="AutoShape 20" descr="data:image/jpeg;base64,/9j/4AAQSkZJRgABAQAAAQABAAD/2wCEAAkGBhQSERUUExQWFRUWGBkYGBcYGBgdGhwXGBgXFxoYGB4YHSYfGBkjGhgXHy8gJCcpLCwsFx4xNTAqNSYrLCkBCQoKDgwOGg8PGiwkHyQsLCwsKiwsLCwsLC0sLCwsLCwsLCwsLCwsLCwsLCwsLCwpLCwsLCwsLCwsLCksLCwsLP/AABEIAMIBAwMBIgACEQEDEQH/xAAcAAACAgMBAQAAAAAAAAAAAAAFBgMEAAIHAQj/xAA7EAABAgQEBAMHAwQCAgMBAAABAhEAAwQhBRIxQQZRYXETIoEyQpGhscHwB1LRFCPh8RViFnIzQ7Ik/8QAGgEAAgMBAQAAAAAAAAAAAAAAAwQBAgUABv/EACwRAAICAgIBBAEEAQUBAAAAAAABAhEDIRIxBBMiQVEyBRRhcYEzQlKh8RX/2gAMAwEAAhEDEQA/AEKmoJSSU+15iCo8gWYDTWLeLcLIKHkn+4DoNCPTQwuyMROc5b5i7M5fW0E5WNqKghLhXL7XhKTkukbU5R42mV6VEyStUsjMU+ZWVy3N20Z4mnpmKWkpcZtD0s5HxESU0pMzNlQZMwuXzKLndJc+zb56mJ62o8FEh0LzhJT5RZXmUoEnmkEhmu0RbsFHK1FWi0nglMyWVBSgxYkkG7ObDZ4CLlzKby5SrKXzJBZju+0FJnES/DIlH2gX7fy8GsITIVTpmGYszn9kGzbiGIY1kVSFsuerSQCkpmzEBQlrbt9ot0+aUQh7m55A7iCdXPkS8yy6M3shJtm6jqIXqziNlJt7QsT0+0RLw4LQhd7Cqh4lkh/3KPTUARQnUsyUpBWpaJSiHt7pLOH26x5Ix4yyVJDk37k7xHMxozBkmF3SQxuz7jkzu0EePG1VEMb6arklOUAMRp06wOwvC5KarPY5Q6QdASWB9Lwp09YtADggsCx1bttGkviIpmvqCGLfWEeM76IrR1w1yFIIId4UMQxQSV5QWCrpf5j7wOHEaSn2w3N4io0oq15lXSmw6k6mBxUpPaKtUEaCpTPny0zGyvmIfUJD3+EPVFWpQbqzP+MOkc7xHD5cnKuWGUOsWaLHczZVO228UyXHo5IdMdqkTUFJAuCP8jtHOMN4lMlfmdST5VAa20I5wVrsYPsg+Y21c9zC1JoUioI/6kju409Hi+P3p8jmhvVjqCH8QNyu/wANYAzsbzVCSpOVA9kndR3PfbtBSmoJepGnWB/EmQpUGDpTaK48UYst2H0Y0lgb2iCt4hK0+GBqoK9AYSZFYsJ9uPJ2IZcqndT37QVQnfZPFUdHRiKQjKWvAinpEzZ+RRBlvny/9hoTz/xCsviG27xrg+MEzTnLFXs+m0Txnxv6O4nbsFmyEIysBtfX4wrfqBXplS1TZQZixbQvZ/QwNpcXbU6RXrh/WJMjNlCtLPu/TeA48nJqLCKFbQpcP4kkTCpZub6s8Q8Tz88wEaNYO8TcRcITqO58yRqWIKT/ANgdI1wTCvG8ytBYCNJzUY2Gw4pZpcYlag4dmTdFAfH6xYqqKZTtLzBQV+z9x/c4uGeGyiopUsMT6B4uT8Dp5iVeIZksFJZeR77AsXAOjwKOeM9ND0/02cVad/4EvDqFM2Y0zKG/ba/pDInh+UjMVBnQQ5zEsQz7s0KOJS100wpe+oUOW0SyscWthNmFhys+14Zjwa2jMyRlF0ypNwGakkeUtvmT/Mexdqa5BUSCL3uH+bRkQ7K8hkxDAShXiU5Sg5S7D6cjCUyvEZQLj2ufUmD54kIFgX7wLpqx8xU17HnAE0aKjtDBSYilGUm43+0XarG0TJSkkMCCQHYhwbgjQwm/1jBntEXjqUoJBubfGIjyvQ1kyQUdmTM0sgO7aesTU2L+HZIt94JYhgAUl0llDnvAGfh8xBYjfUQxTRitqTJazFlzD5i7BvRwftGyqOYpKFgFaeQ2baNpGEEpClMAFMRzBuNPWDlPXS0TB4rlGtrbaBtALWjk092R1pAI1YOuvWxifBqaZNnESwCQ5v7I7mLuITJM3Nkdw5SotdnLHvFjCKlMqSGcA69Xt8IlJXshvQV/pvDfMlKi1ykv6HeFDE0pKyEOSSdNXfRvzSGubxFLIazF9eXWHrgbgpEiWJykvOmjOVG5SlVwkPpYhzqTAPK8iOKPLs5HLMO4LqFpClSZgB3KTE86lXSqyuQCxB67gx9GUmCBSXfSEf8AU3hSXNkqmSQc6ElRDasLju1xCEfJlJXNUmVkjk1VihVqYHU9akLIfXfrAsrfcx5Dywpdk8BskT0i7wOxGtPipKLkbdOsCk1JbWGDh2lTkK1JJUTqQdIpxUNsiqN5WOMLkgto0V5KzVLyBwnVR3PID82g1PopShZPmilh6xJnKSPeAbuD/mB+1bRKHDCuApEyU5AHqX76wk8V8LGlmDKSpCiwfUHlDZLx8pa7QC4jxVUwoZKlMtJ0O2sdjy26C48bbI+H+GhMWAoDVr6Q9o4Jky0nxJUpSeYAMJFFiTWNlawYRjamussRo9orHLxez1q8WCilFKiDF6FAnNITkSkAK8xKXN7AktZtOcF8HwdChdYfUvAP+pPxOv56RYRVFOhHpAnkTlYxjwRhGopBnFMMlKStM2YtOZJAa4PQgmFnCadKPINA2tiwG8EJq1TGCjEFVNCpmVAKlMxI+ERPJz0ivoQUuSWwjhE2SiaTNGZhYA/D0i3M4oWMwkrKUKd0jRtCCDqCIESOHZxAVMSUJNnL6c3ivWSfAmFOYKAuFDeO98Y6DNQb3s1xbCfHkEEeZN0nr35bQt4LwymaEqXMAze6Pa/3DHieOZZRbkYSMPxJcpYUk6Q34cnxdnmv1Ti8ia0x7VwqE2QpkhmBDnTctGQAncXTlqKr3jI0OUPoyKYHpaKbOfKGAZ1GyQ+jnryi1U4AuWLqSSzt5h9RDFg9YlgkqYAZtNVqPm+VvSL2O4rKXJTLAGcA3a99n3EJ8x+ON9s5zMJdjFignBCnj2tAz+rRBNQxgqYDIndMNS+IbEM2rcu0bUqVVCVAEISLlZfa7J5mLHBvAy64lZJRJSWKhcqP7Uv9TpHVaD9LJHhgITMOXTzn48n9IBk8uEJcXt/wLNJHIa/AjKlhSFKURdThi2zB9ou4HwPVVoSpKQhB0XMJAI5pFyfpHT6z9Oi8tec5AfMgscyRsCNL6gw04aEJbSFs/mqNKC7+yLORV36M1iJajKmS5rC6LoJ/9c1j8RCRNMyU8qYgpUmxSoMQR0MfWiq1BSCnUQmcYcLSKtKlTEDNzFlB90npEw8qqUtnN12fOSpt4+k8ErHlp5FIbsRHM8H/AEjzHNOmlSXLJQGcPYqUefID1jp2F4QpKUpSHyhgLuwhLz88MjioO6LdhaViRSCBFNdQCQ+5jeoolITmKSzsekQSabOdIz3KapM57PmnE5YTPmhPsiYsDsFFvlEdLTKmLShAdSiABzJj6Yq/07ppif7lPJynU5ACH3dIBEL8r9NaajqfFlAuElk5syb7h7gtbXePQR8xcbaaO5UD+DP0xkyAFzgmbN1ch0pP/UH6w7L4dlKGg+zdopyqtuhiVeKltf5hCedS3LZVJsUOPeGES5SplOS6RmKTuNT67xxysripQIOm8d3x2rSZayo2yl+zF4+fwh9ASIb8Kfqcn9BFEcOGsNnVWUC51J0ADs5PpDseGDJF1BTliz/e3qIXeEqzw6ZAdioEv2UQBDKviews7BvX8ETzim/7PVeL4zWOPFfBSxSjk5FImIIUNFMxBbQveEipqMhbNbb85wzYjjCpq1ZyS435hm+QgJVYYmYpANwC59dH5CI5xm9hssJ4lS7ZBS4ip7Ar6AE/SCUiqTyIO4IYvDXgciSkBJCUADYRLi5pQQmUgTR7+ZNwTyUCPvESxQfyDTndIVKytZLJs5AJ6bxNIUUMtAeKdTwpN8QzJIdA91yWB+VoikVJSSnQgs0DlBwWhrBPT5LYZrccmqAGbTa/y5QMn1DuVn/UXZEg8gSdjBdPCAWj+4nIDooDnEwUpsPNqMaQqY9hiF06ptJnmIJQFpKS6PLmJc+6o/SKOBfptiFUpOSnWhBb+5MGRIB97zsVDsDHQDh6ac+GqYhYUl0FJfT3T+0jkYuycQkpQUlU+WeaFuk90lmhuLcI8U1f8nn8vgPJ707ByP0bpUgA16yRqUpSz7traMgdMxZSSQlZYG2ojyFeeb/kU/8Amz+hBRieW2rWB6RbpKhU+YiUgedZCR67noNfSA9XJyqb5Qx/pyUivlk7JW3dv4eHMqUYOf8ABnLLJaOqcOfp/JkJDpC1sHWoAkno/sjtDLiHB9KUET5aCkjcdOlx3jQVoDGNsQxILldox45+5PsVlb2yjw9hkunlCXLDISSE82cm53MMNNWlOlhCnIxBovCut6wp6jT5fJAWnz3Pq/rA3+jXqNH7f4i7TqtF2nrAlnDxHJTa5MhRBEuuKHzfCI5uJFSVDUEEfKJcXpxMco8rGz8jtENFRJbzH/fWIbfSZVlnC1KKWCLczpBSmnKR5gI3w+rQmzaRk/FRcAeU7QxBY0k72dbWyvXYiZhy6BTOO143pwE3gTTzR4y76aDveL0+ZbWF25P3N2y6ZaxDFSUs8AqqZ9Ykm1DdTEFHJ8WY2wv+fOBuU8k0Wddgyorgg31gdU4rqSQBzJaC/E/Ay1DxZc4ofUajRtPaT8xCJi/B85AJUrxAORJ+sPrx31J0VUgkMRRPdDBaN30Z7d3izVYKJoCElMtG7Bh8BCDSYgZau20GJHESlWDw5GCxqkbmPClFNGmLShIXlSrMGDH4uPSKf/InR40xSeuYH8MsPegHMqW5xeOLls1sXlenD3fAYVXM5O0VcMxMqJc7v9IN4BgIITMmpSoE+wXsOv8AEPy0SaZAVNky8pByhIS+lnfaLqCSaK5ck5yjNdfQjGoKkgJf47CD+CUydVG0LdVWIM5eVIlpI8qRpsSI2RiS1Bg6RA00tjUdxD2MY5lUpMokBmJFn7wsGuSJoBSnOp/M17DR/Tk+t4yYpIdyX6awv4hXvOJS4A9bxaEZZGL+Vlhigv7Q7SakG41glJ4lmpQUlyBsz9ITaeeogH2Tyi7/AMwoBngK5Reh2M45EmSVFapS9CNxZvT6xPm8vtPrASsxEqLkxovEjbKq3KLqLZWeaMXSLk1RBIv8Y8iiJyjfn1jyJ4A/3Ufs63jv6V0S5ZcoQopdKkBi/ItY+oji1ZTzKCrKXBXJWCCNFDUHsUn5x3Fc1xckmF+o4UkVM/xZqXyhI1IdtH6QLB5dNxmtHinoucOYyKtCVSt7EHVJ3B5w30+CEpPmfn/MBplOmnTKyMEHMLWAZmDbbx7MxxSQwUw0JhNqEG9EfkUMaolU8xiQQbgg2PMd9I0OJMkX0IjJihUES1GwLi5F9NvpATibD5khRCVEFOqCxez66iKrEpq46RDX2PkmfyMWhODX1jmvD/GZcSyla296wKRyN7/KGvD8RM+amXLSp1ak2AG5hTJhyQdNE2ghW1wSNdYiTiQteG+hwhCNEh/3Fn+MTYhgspaWmAEHQtp8Lj0g2Px5NXZVxsVEYkCARGtXiLDrFDEMFXKmNLLoOhO3TrG1XwnMnSiJc4pURrlBH1joY5TdIE9AOi4mCp6xmAOYgclMACO7/GD0zGhuWhLTwTOlz0pnAy2BBmBTiY/7X9lhq7G/rDNQcESwxB9dT8dYZn46Wok8ka1GLja/0i3gWKEFzrDBh3DkpGgBPOKWO00lCXT7fJI+vMRy8ZwXK1Z3K9E1XiRUGjyRVp/pwVIStgRcbBRDvrYfSFqfXAJcm0Qy8WZDAuIrhyvk2y7iKHH+FolrE2WGCiyh12MD8OlZQAT37xb4yr3CE/uWPleA0qt3jRxuTxpm3+nu00x0nzJPhaDypbv/AJ/iEmbKSJj7fxG8/EibOW5QNqqnTpB1cjQm4xVsaZOOhJcB++jxPNxVUy6lH4/TlCgiqB3jJuINvEenJ6JefGlysvV09Oa0RJrCN4Foqcyr6RcmLB0i3pcVTAQ8xv8AHo2n1qiC0EMHowEiYUuT7I+/d4DzJkP9ItAppYsCEIv1IBMdKPtpaKcvUyJy2U5uBKUjM1mJt3aAFZRqQNSzt/mHWZjKUyikEEkNpz3hUqqrNYtYu8CpRehytA6lkgm8S12GgJzAteKMqoZb69P9QVVMQoBgQO7/AJ2g/Qh2yvIr2SAQC0ZFJaw5jIii/GJ1Okr1TiGsndrQ30NFKyMvlrvYW+0c+4SxZKgpNgpP/wCToYY04llTqX0+MZ8EsVpo83K2zMTms6CSQnT7EQt/88FKWjKXQdcwY8m9I2xqqVNWQlZTZrAP3c7Xi/wDwckzBMmtMysQC5Tn5l7KYdIBKMEnKQSL0R4bMmnzCVMI2IQoj4teKWNVRzEzAUnfMCPrHb5MsLsbCIqrCJK0qStKVAhmUAQfQxMFfXRDbOH8O0SQ1vaufX8aOl8O06ZaiWuzfeA2N8MJpVeJK9j9v7e3SLGC4jmU5geWen9lF2PPjWiKonlQvFOXVAiNKmuG0JTb+xhEVUoNfp9YsycVShDMIV8RxbzMNojRiA3MEw5HBaBSVsK4pXeICFeYM1/l6wIw7FW8sU8UxcJSVPYB4W6biBAAVm17v1g8PUm7RXivk6NNxE5bGFnG8U8NCla6t3iKRimdOYXDb2+usLnEmKArlsQbKcanVOwuIch4+R5YrIqR1KtE+D0S6peUzhKJu69AeQA0DuIlr6hEt5a5g8VLgkABBAZlJI1fltC/MxbK2YlOrO42gHiddmLM93cF9RG48cOPGtHLZWxrETNmPsmw+OsQy6pxF6mw5MyayiQk2cDVgI2xjh8StErA2Uohm5swt6wNY1xpfA3izPH+JQVUNrFnDMM8clSjlQOWpbVuQ6wNNKrPka7t0PUHl1joXCvDqSmzrUA27XJOnKI9sAryZMypdA2XwenLmUyU6+87bb87RXwympw4mSmWmygSbciOhh2xzADKlOlZC3AMovoxIVyZ3hNkYTPqZhUmWwSClSlHK7dNSx6QflGrASxzTpg7GUSQHQG2Dc/vAMToaK7gKoCAtISUuxYmx6giKP8A4bOdiUA+p+YERXLojlKGmBCsmGHC8YSZYSt3DBx0sH9IKyMCTTJQmYgZjcr5nkDsBEeJYKJycyEhChoRv3HLrETw2qL4fK4TtlOZiYuyiB2gVW13LWMrcLnykhSk+U6KHw+saUeDrmOfhAIYOLHc36hyjUSmidziwipiOdh0xIJKTldswByvyfSNaaUpRASConYQWURXFmaLKZZId4yLcrCZxAIlkjnaPIHxl9DHqr/kMXB+DrqFKmBZQlJYNYlWpAOwveOk4fwWlSf7s1SieRIA/OsIfAWJhEoJUWIJcHe7uPRoeUY1ZwqzQjklFSdox9tgDFKHwKjKbjQE7j01hv4XmJAtoD87fzHPOMOIsolqNzmI9G2/N4t8L8VgEEv4Z1LFx1hLPGUocktF0qOwJqYimVLQIkYolSQQQQdxpGs6t6iM55WglEuKzcwLctI5orGjJnAJIICilQdmDP8AEW+MNeLY2mUlSlFgPxh1jkVfVGbNWsB8xKyAQbnt8PSHPExerbl0Ulo6ZJ44k6Gakdy0F6WeqeHQbH3vuOccbw6mSqYkW8y0hQ3YkPbaO5YPlCQzCKeV48MTSTZKdkdPwqjcrUd3LfSJp3CCCLBQ6hR+9oOS1QTk4gAliHiuOMf9zJo41xxw3UU6QojPJ3OhD6Zhy6j1aEakmZjdgNnfQH/cfQWK1HiJKV3SxDHkbMekfN3EOGKp58xDKCQtWU80vY/CNbwZwk3GPwUp2NsrGnDEdAOpsNB94roBVODqyJJYsHUEhvMS3+oXaKVUrCSmUtQSXdj99bQVOJBylSWUNUqBT8RqI19vsh9jVxMaOnQZec1KZiXSXDpVaxDXHwMKNFhEhKlzCrMi2RJ0BID5v3MSw23vFLFZyPaQdfkYrUeKhKSlVwS9+Z/1FuWzvgeqOmkKQmYtRSAQ6Eliz3yk2BjWtwhdWCEqWuUHyZvaCdg5LDaAuEViFTEBxlAJbmzWPR4aqHFRKykJGrsdDrzgU8laHPGwqW2KddwfMpTLnH+4jzOQNBoLHveDdNiU1ISUS1JGgUA3+TGYrjSps0JBGUBy276J7Qaw+pk+HmmZSRsdLaOOUBdSkaWLEoppC8ccWFqMxebuDmf1gzgeLOti4CuTOX1P+dYE8QzkVC1FGRBZRSBZikPlD7KY2ftAPDq1Q0fTXlAnr50S43pnXJqhLlFCpikpUQoJJcG7bmEioxeVImqQQD5XANxqQfpC9PrppIKlk8nini1FUzf7yJalIDgqSLBi+gvvBsc3y0K+RjSjoNYrj6JiGV5h7pD/AD7fYxUwjHc6XUfNvy6NyhQ/qlMz21jJVQoBhDXqOzKcR2xKp8dgpZQgHNlFw7DnYEtrFDDK4eIqWEjK3tc+3IRmD0stZCB/dWdSuyQeQT9zDHW8Py5TJP8AaVazeUgu5BB2OxEXXu2V6PMPxNKBlsQQxT0gWMKS5KAgZycxdrbaaPyj2RR5KhSJrEJY20WFXSQf2kfxBemTLnqUhc3w0DRIsPQCL/Gzr3ohkTMqQkJDDkYyJ1Y/Ro8v9IheVhmHieZh7Wup1jI7Rx0+vTIXLKZqUqDaEaduXpHL8bqv6aaZaQVpICkF/dLhj1BBEMtTibp1POEzH0zFK8YB0AN1Acl+ovHm4y9WWy/HiDv6Yzpgz23YcuXrDXT4WMrJA0sIWsLqguZ6CG+Wl0BjpHZe+PwQCZmeWfKSk9CRERxab+8/KL02WVnKnzKO35pFhHBM9Yew6MT9IUqN7JsoYBwurEatS55V/TygnyufOo+6OQ3J7DeOt4XgsuSkCVLQgDQJSB/v1gPwfhBp5eRbFWYkkG34zQ0icA0UnkcnXwtBKKWJcMyqoDxZKSoXCwAFBmIIIvqNNIWcTw2ZSKZ8yTorryPX6w9TsSDWN4B40nxpawbOCx5KGh9DE5nCUau2VqmDKDE31grLqA0c7psXKGzg9xElV+oNLJstawoe6EK/184VjjyN0lZYa8ZqCQwLdo5JxfiqFTMqEpzEl1tfXbkNY84l/UxU8GXJSUIOqj7RHIAeyPy0KyKq6VG7Fifn9I2/A8aeK5T1fwVlsduHMPkeGozlq8TVIBGX1ihxhWS6hScoZSUsC+477HlAw1SVD2ib87t16NFZU9CloD5QD5v/AFH4Y2OVKitEeD4d45eYcqRsNSeXQQyVHDNMqU4QJeUXU6nJ+J+cLWH1TBRBZ1Eger3i3/yy/DOZTDTvE8kjqBRlGSpKw+UuL89x9IOIxh2SqAdTVnw8iubgcuvwirKJ5mATgpbHMGVw1QcRX5ZpU+baCprgsMTy/OkKciQpRLH4mLhlTUh8h01gUofQ/jza2gtVVACmy31G1zo+xgjg/D2dLCbdtQLdYXcPHiKIWSNe9+TwdpMVXKTklMza9DHKKX5Iq5c3aIMYwOZJmFClJUB7yS4bbQt84auG69MuQE5QTybbrCrUqB8xPmA05vr94kpcYSlOz/mkCb4y9vRWTfyQ8XYVKIVNQAhYPmTo/UCFanlEeYizEP1ZvvBDGcQKnc67dIFeKWZ7Q3jbcdmfmrloYeFKCbMW6TlQLFTb9BuY6HO/TpdSl1T5iS3lUpmPaw+RgXweEiQgBhYEnuAfq8PKscV4SUlZKU6C3pCv7h8n9CblZyLiMzaRcuVNuoIKc40KQssR2B02eApxPMnKSdflHR+IZKK0iWUZyguLkXNj7J00hM4i4InSB4iUEy2csScvfeHI5OcbsvFr5B6awCw+sZAoJjI6y9HWJUgqAClEhhYmLOITEJQBoBtbSE+VxIqUAhe1goXts/WB+L8SZwyST1P8RnLG26ijkS0svwlZk8/lDJR4oVjy3UbWN79IS6fFwQxsYO8BSxNrH/Ykq9TYfeOzY9OT+CKOs8LYMEByHUdT1/gQ3rpskkqB0gJRryJET12IHIRtGapRjHfZJQoa4BRTu7j7wZTOChCHiFTlOYFi9jEVH+oCUkpmghveFx8NRCcYyfSCJnQlANrA/EJ6QDezGFpfHFOo/wDyX5MflaKU/iRM2wcJ67xKxybqqOckWcbrJU0DLLCGFzzMc14zpQpAWBdJ+R1+0N+IYgClgwEJPFWJAtLHdXTkI1sFvImgaQqiLCE5b68wYrgxaRPtGwyTDPSLpBBPWNZ1RmIDAMGPWPFSSTYP2iwJKVLUNv4F44krpWUWOkWsPwtc7ze6Cz8zyESz1oKWbTeCeAVSRLA1IBt1f+IpklxVjXiYVlyUwhT8HJMvMNuj/m0AsTwYy1EEN1hml1qspCVEDlFHFF5kuoupmH5+awr6m9Hof20eNNIG4OkAGwJs3pDCuuCkMQAWB0GvI/CFAVeQjvG07FHsINsy3UXRJilQEkEM+hIPb5vGsrFbag/m8D5yVKDtYRFKTeL8VQt6r5a6DuG0syrmiWhyTy5Ra4k4SXTB0LSsMCQ/mS72PUNGYJXmR5pYudSDftE+IYuVl1lswYvrbnziqaXwGlDktsA0OBrmgqJLOzi9+UGcD4ZCFEzhf3AwIG+Yi4fpFrgWUkqU9/OW5Ws/zjomeUmUQUJce8Re32geTM74oxpy20LFDQKUolKvKeQc+gEH5vCM/wAMqQvM3uq8uvrGYVMAJI1zPDHNxRSgM2ws0ZylFv3A6+RO4Rw9RmqWt0hBKW3Kt35AfeH9NDLmJIVdO6X16XhaVWBM8t7yQT3BIfuzReTVeUsWgyycFUSIq3sUcQ/TSjVNWU+IgE+yFBh2cGPYPTJ19flGRX91kD0cSr5mcvA9Qi7U1AOkeU+ETZlwktq55RqR0i8Yt9FNCSSANTYQ/cB0pp5+Y6qSxHq4HyMLdJhSpMxMxbFKbnoWLP6/aL83FswT4ZZi4vfX/EVzLnBxGIYtPkdyp6sKAiOvqAA0c0wj9R0IGWcCFfuAJB+FxFmr49kKBImE9Mqn+kYjwZE9xAONaZfx2sCUqOwhBnYi7213i/Pxg1JOyAQACbm2pjyamWkMpL2t+CG8HjuCuXY3i8ZTjyYCqa4pZgX5xLI4pmJDFIPW4MV62TcMddIrTJSghzYP84dWODVSQOeFQYWk4zMnKb2R/wBdW7/xBmdR06pDD2x2b0gZw/S5FJKgLM5O0HeJJMjw3SQFk2IJuBq/WOUYxuh7BipVQiVlNlLjSIUylEWBPYGD2DUfiTPOAUoux0J29N4bgiUlPmUAf2pDnS2lh8YuslLZSXic5e05kmYU2BIj2VOKdIb5vDxmA+SzWvccmgVh/DsxM0ZwwF9QbjS35pHLNFpsHk8LJCSi12eYdw5MmjMs5AdmufSDMrg1SLpK780loYqMJQztDIriYqlJRbKn0hV5uXbNTF4kcVOKt/ZzeoCpIZaSk7H3T/EB6rEHjpGMSEzkEEBiI5nX8L1Esn+0tSAxzpBUljcEkaesdh4yeyvk+TPGtIGTl5jG0sgKvBCjwgrUEiGM8IN7F7XfX1hl5UtITw+Hkze9ugJLyqs4Abb7wMqmSoHWDWMYIuVcgDMHGUg/FtDC3MUSbxaD5AvKxvDS/wCwjIxLLozfmsbSZonTPMWTuRr2D7xvgXDS6k8h8zDN/wCBqkJfN5tcpHyeIlSuhOfkuqMpJkmmy5AUpUDckm/Nzp9InreIXSQD8ILYVh6AlIWASwLkA63IHIbRtVYdJ8VByILFx5Rrs9rjeFJpN2xF72itguLKCRnlzE/9wklJHXkflBCu4skoSSqYO13+GsMWGTpTKE03a3UwI4iweVUSlhgCxykc2sfjA444t6I2uxMwnGKmpqiqSjMgsMpLAAOxfY/GG5UmrQl/DB6BTxY4Zw1EqnQlAAOVLnmWBL+rw1HE0ol21+sTOONvei0be0ISMVU3mDK3BjINT6lBUSUgnnHsCqAS2cWwGjE2cAsgJAKi+lv8kR0T/k5aVIZKShBuCNdr84SsSwxEpbS1Z1DVh8rWbd40lYiUhlg22L3jTk7do1MePhpjBxPicubmMtCUZi2UbvyHe8LEvBJo1t9ee0E8FxBK54zjoDb4nmWt6w1TKxAbygi9zt35xyegqip7OZVEhSTePATB7GJqFuR6QCTe0XTsUy4lFm0mrKTrBBWMkiCWE8MOAVBgdzrF/F+FZKUshbm1xdjuD9Io6Y1ihkhGkKE6rJLjWDSjUCXLeelSVHMErIyhruH1A0td9oGU48MrRlzLLpFnY6W6wSwWimEKlzADJVmJfVKkiykEaKOjaHQx0kqF3cnv/wAIJVcS6Q5BO25i5Pw6cpIOV+QcE/KJuHaCUmYFgqbYqGUjW1iR69Yd5GOyZMu6Bm7diCdiOhgfts0sLk42znlDMUlRFwTZoaMPpQGB1d/WBvEs3NO8UADsGGvIaRtR1mez3hfL2a/hwSVvs6BJqpHgMogHlaFKoX5iWDPp0iPKW1iCqBtfvA/UbQ2sMVe+zaZMyFlPe4/zE0vEBuYB1lQslCEutRUAkeh3Ogi1T4MpTOs+iXHoSQ8T6d7Qk51JwXwXanGPIQ9oC4TxXPkrOScpJJsj3DbKyn6QWkcLqUsBS0sQ4YG49d+kWeKuD0JSPMApLZsrEtq4y79ILDEknyRm+Tc5e0kFInyqSjKVDOojmq7emkF6DHZcuUpKkBSmN+rN6wuUWMJWGQCyBkPPKkMCe7PG8yrSA3tdRA2+D0aeBRnjSBeI1hWVODf6PCrVIHikbPDFi9dkuWc6J379oXKeQqYsJF1KP4Ya8dPbZkfq2WDqEe0dA4anKQMyBcNeDtbisyZmMw6hoS6WqmSQApJsGzAfWPariEsS5bsf4gSUlo85JhihxO4DFSgGYX07R7UVy/ESVJKASwKrB+vKI8Eps0tCh/8AYkqUd2BYJ+EM9dTU8yQlGQ5xqef8QOSVtMqkzaQtwMwvFfGMTTKlKUosGPx6dTCzLpqkTDLlzlJlpDqOuUOwCX+kHP8AwNE2V4k6ZMXyJV8bDT4R0YJbs67M4UxsTZKWPnSGUNw2h7GDprrNvyjnGK4QqimBSFnKXyrFjbVJb8MSS8UqprXWQbOAA/qBEZMdu0WjobJ1eMxdQ1jI57PxWYhRSULcFrgg/MRkT+1kEGTCUykagEaKUevLr1gPxQZJUoSnUkOxLP8AKI6OmnMAGLbX76tAyskqCgCGJMNo221x2VZIUhlbHQ9ekXf+WVlY36wwycKlmUlKiSE6F9jq2wvtEGIYNJTYX8urt8OukWbTBRg4qkLkumUsFrDn+awRoOGZmZKgdCDcFrXghh5CZRSnzbA9jt3g8cYUyQWDDaK866GIeNGe5dgr/mpjqlFDL5ffqOsEsKpDNGUt1axGsL+JYsVTnDWDabbj4mJJM4+0FkdjE8vkq1Tas9xLBf6erIWoLzAKSoMQx1BbQ6CDn9ahEosgXdLB7Hf+H/iFTGKoBSSFOdW5CN/+f8jW01e/5cxzd7KRaRoirMmY3u7A8jBWTjSPwQrz55mKflyjFpUkO/qIq4FoZ6QYxHEs7gmxZh0BitLmMQQYGJkKLK2NteUHcJwfxjlBYdfzWIlFJUG8fJklNzXRbp8Rtdokqq7ys+kTV3BkyWnMD5Ru46fHUQv1dIRqpg7Hp1gHpqzTl5DjHlQe4cIWtczXKMqQ2hVqfhaD1EpEtQEx7Cx+kJvDuJJlKUkKOVXvH9wt8DDCqpJbfluItP26RXxZLLDk3/YYra1JSXDNdPcc+4hbx7FWZKSXIuNukR43iZSG2P1hclVmaal7+ZL9nEXVzA+TLHBpXsKUmHKHmS+bmHf0aNzST7kOOzA/zDBRzAC9nG350aJqqsDFOl366NcwO1dsvCDS0c9xCjUC5d93iTAFtOBgvXLux0B+R1ipTcNzSkKl36kgQxGfKNGD+oYVjla+R2w2cFHmOWxPWHKhwhC5KlqmJBHuaWjnfCilBwqy0qYg9dCPzaGxgfeIhKc5KRl0ijXIRTEMAEK2GiVHlyB5c4hXi6b5XUf+oJ+LRPidKJ60yzcHVv2jX1OnrDDQUklCcpCUgCwYaDaLJXtg/wCEKWBYgFrmhQILpsQRYaa6h3g7PqLMCwiri8tJScllpBKCegfL2MBKPFaiYgFNOXbddvo8WceS0ctBJOFJnKCZlwklfwDff5Qw4VTUxOaYnLk9lvk4hQ4bxGaJihOYLJs2jch2hnmqQS5ECm+KCQ72Wp9clSicib8g3yjIHqqEdI8gHrS+wvFA7BadPhTvKnTkIUsfQMmg0+8ZGRrPo2jegP8AZ/ORgdNWTK1O/wB4yMipU0ws+Uxbqjf0jIyKsaj+IPwtAVUoCgCH0N4Z+MaKWiSClCEnMLhIB25CMjIv9A4f7hTwhAUpTgHveKmJIAUWAEZGRddikv8ASNKE3ier9odoyMjn2Dh+JtSD2fT6wySLKDWvtGRkLZOza8X8C/iU0+GLnUbwtYhoYyMiF2gz/CX+Q+JYSAEgAZRYBh8og0mkCw5DSMjImXZeGsf+BdxuYTNIJJA0BMC6f209xGRkNL8TzeX/AFV/Y60hsrvGSzcxkZGcz08OgfU/eHTBEDIbDb6RkZF49mB+rdxF6pURWBizu7QdVMLanTnGRkRPswj3Cz//AEH/ANT9RBdRd+/2EZGRSX4kR7KtaLeh+hg1hKA2gjIyGMHTKy/IA8TSgBMIABFwQLg5k6GPahRyJ/NhHkZC+UIuyhOmkGxI9ekeRkZAA5//2Q=="/>
          <p:cNvSpPr>
            <a:spLocks noChangeAspect="1" noChangeArrowheads="1"/>
          </p:cNvSpPr>
          <p:nvPr/>
        </p:nvSpPr>
        <p:spPr bwMode="auto">
          <a:xfrm>
            <a:off x="1587501" y="-895350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r-TR" altLang="tr-TR" sz="1800">
              <a:latin typeface="Lucida Sans Unicode" panose="020B0602030504020204" pitchFamily="34" charset="0"/>
            </a:endParaRPr>
          </a:p>
        </p:txBody>
      </p:sp>
      <p:sp>
        <p:nvSpPr>
          <p:cNvPr id="4" name="İçerik Yer Tutucusu 3"/>
          <p:cNvSpPr>
            <a:spLocks noGrp="1"/>
          </p:cNvSpPr>
          <p:nvPr>
            <p:ph idx="1"/>
          </p:nvPr>
        </p:nvSpPr>
        <p:spPr>
          <a:xfrm>
            <a:off x="792366" y="1562503"/>
            <a:ext cx="5483023" cy="4674786"/>
          </a:xfrm>
        </p:spPr>
        <p:txBody>
          <a:bodyPr/>
          <a:lstStyle/>
          <a:p>
            <a:r>
              <a:rPr lang="tr-TR" alt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Sıvı tüketimi artırılmalı, günlük en az 10 bardak su tüketilmelidir.</a:t>
            </a:r>
            <a:endParaRPr lang="tr-TR" altLang="tr-T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tr-TR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Egzersiz bağırsak hareketlerini artırarak kabızlığın giderilmesinde önemli rol oynar.</a:t>
            </a:r>
          </a:p>
          <a:p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Gün içindeki hareket artırılmalı ve fiziksel aktivite yapılmalıdır.</a:t>
            </a:r>
          </a:p>
        </p:txBody>
      </p:sp>
      <p:pic>
        <p:nvPicPr>
          <p:cNvPr id="10" name="Picture 3" descr="C:\Users\gulcin.baturay\Desktop\resim\FB_IMG_14824889558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6269" y="1390802"/>
            <a:ext cx="3645242" cy="2249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047" y="4157888"/>
            <a:ext cx="3455464" cy="2267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81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OBEZİTE (ŞİŞMANLIK)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Vücutta fazla miktarda yağ dokusu birikmesi sonucu ortaya çıkan ve mutlaka tedavi edilmesi gereken bir </a:t>
            </a:r>
          </a:p>
          <a:p>
            <a:pPr marL="0" indent="0" algn="ctr">
              <a:buNone/>
            </a:pPr>
            <a:r>
              <a:rPr lang="tr-TR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HASTALIKTIR.</a:t>
            </a:r>
          </a:p>
          <a:p>
            <a:endParaRPr lang="tr-TR" dirty="0"/>
          </a:p>
        </p:txBody>
      </p:sp>
      <p:pic>
        <p:nvPicPr>
          <p:cNvPr id="2050" name="Picture 2" descr="İlgili resi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784" y="2972097"/>
            <a:ext cx="3892286" cy="3639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34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4121" y="2384293"/>
            <a:ext cx="5708325" cy="2747265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tr-T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Sağlıklı bir yaşam sürdürmek için, alınan enerji ile harcanan enerjinin dengede tutulması gerekmektedir.</a:t>
            </a:r>
          </a:p>
          <a:p>
            <a:pPr marL="68580" indent="0">
              <a:buNone/>
            </a:pPr>
            <a:endParaRPr lang="tr-TR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909" y="1876019"/>
            <a:ext cx="5902222" cy="3490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570" y="3443377"/>
            <a:ext cx="1525273" cy="10173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3374" y="3222844"/>
            <a:ext cx="1649810" cy="12378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824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171267" y="1632390"/>
            <a:ext cx="5611671" cy="467478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tr-TR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Down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 sendromlu bireyler, diğer bireylere 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göre %10-%15 daha az enerji harcarlar. 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nedenle enerji gereksinmeleri de daha 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düşüktür.</a:t>
            </a:r>
          </a:p>
          <a:p>
            <a:pPr>
              <a:buFont typeface="Wingdings" panose="05000000000000000000" pitchFamily="2" charset="2"/>
              <a:buChar char="Ø"/>
            </a:pP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Günlük alınan enerjinin harcanan enerjiden fazla olması durumunda, harcanamayan enerji vücutta yağ olarak depolanmakta ve </a:t>
            </a:r>
            <a:r>
              <a:rPr lang="tr-TR" dirty="0" err="1">
                <a:latin typeface="Arial" panose="020B0604020202020204" pitchFamily="34" charset="0"/>
                <a:cs typeface="Arial" panose="020B0604020202020204" pitchFamily="34" charset="0"/>
              </a:rPr>
              <a:t>obezite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oluşumuna neden olmaktadır.</a:t>
            </a:r>
          </a:p>
          <a:p>
            <a:pPr marL="68580" indent="0">
              <a:buNone/>
            </a:pP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1725" y="3969783"/>
            <a:ext cx="3401863" cy="241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60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991544" y="-99392"/>
            <a:ext cx="8229600" cy="1267544"/>
          </a:xfrm>
        </p:spPr>
        <p:txBody>
          <a:bodyPr>
            <a:noAutofit/>
            <a:scene3d>
              <a:camera prst="orthographicFront"/>
              <a:lightRig rig="brightRoom" dir="t"/>
            </a:scene3d>
            <a:sp3d contourW="6350" prstMaterial="plastic"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tr-TR" sz="4000" cap="all" dirty="0">
                <a:ln/>
                <a:latin typeface="Arial" panose="020B0604020202020204" pitchFamily="34" charset="0"/>
                <a:cs typeface="Arial" panose="020B0604020202020204" pitchFamily="34" charset="0"/>
              </a:rPr>
              <a:t>OBEZİTENİN NEDENLERİ</a:t>
            </a:r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160020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5 Yuvarlatılmış Dikdörtgen"/>
          <p:cNvSpPr/>
          <p:nvPr/>
        </p:nvSpPr>
        <p:spPr>
          <a:xfrm>
            <a:off x="2232568" y="1871055"/>
            <a:ext cx="2417445" cy="1493567"/>
          </a:xfrm>
          <a:prstGeom prst="roundRect">
            <a:avLst>
              <a:gd name="adj" fmla="val 10000"/>
            </a:avLst>
          </a:prstGeom>
          <a:blipFill rotWithShape="0">
            <a:blip r:embed="rId8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6 Yuvarlatılmış Dikdörtgen"/>
          <p:cNvSpPr/>
          <p:nvPr/>
        </p:nvSpPr>
        <p:spPr>
          <a:xfrm>
            <a:off x="7571484" y="1871054"/>
            <a:ext cx="2417445" cy="1493567"/>
          </a:xfrm>
          <a:prstGeom prst="roundRect">
            <a:avLst>
              <a:gd name="adj" fmla="val 10000"/>
            </a:avLst>
          </a:prstGeom>
          <a:blipFill rotWithShape="0">
            <a:blip r:embed="rId9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-12975"/>
              <a:satOff val="622"/>
              <a:lumOff val="-2118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95631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1984991" y="1155616"/>
            <a:ext cx="8229600" cy="1008062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tr-TR" sz="3600" b="1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OBEZİTE</a:t>
            </a:r>
            <a:endParaRPr lang="tr-TR" sz="3600" b="1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5" name="Diyagram 4"/>
          <p:cNvGraphicFramePr/>
          <p:nvPr>
            <p:extLst>
              <p:ext uri="{D42A27DB-BD31-4B8C-83A1-F6EECF244321}">
                <p14:modId xmlns:p14="http://schemas.microsoft.com/office/powerpoint/2010/main" val="1566035609"/>
              </p:ext>
            </p:extLst>
          </p:nvPr>
        </p:nvGraphicFramePr>
        <p:xfrm>
          <a:off x="1072421" y="2272861"/>
          <a:ext cx="9945557" cy="4438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720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914940" y="89110"/>
            <a:ext cx="8229600" cy="1103588"/>
          </a:xfrm>
        </p:spPr>
        <p:txBody>
          <a:bodyPr>
            <a:normAutofit/>
          </a:bodyPr>
          <a:lstStyle/>
          <a:p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OBEZİTE İLE MÜCADELE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1802295" y="1700809"/>
            <a:ext cx="927652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dirty="0" err="1">
                <a:latin typeface="Arial" panose="020B0604020202020204" pitchFamily="34" charset="0"/>
                <a:cs typeface="Arial" panose="020B0604020202020204" pitchFamily="34" charset="0"/>
              </a:rPr>
              <a:t>Obezite</a:t>
            </a:r>
            <a:r>
              <a:rPr lang="tr-TR" sz="3200" dirty="0">
                <a:latin typeface="Arial" panose="020B0604020202020204" pitchFamily="34" charset="0"/>
                <a:cs typeface="Arial" panose="020B0604020202020204" pitchFamily="34" charset="0"/>
              </a:rPr>
              <a:t> ile mücadele etmenin en doğru yolu </a:t>
            </a:r>
          </a:p>
          <a:p>
            <a:pPr algn="ctr"/>
            <a:r>
              <a:rPr lang="tr-T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«Sağlıklı Beslenme ve Hareketli Yaşam» </a:t>
            </a:r>
            <a:r>
              <a:rPr lang="tr-TR" sz="3200" dirty="0" err="1">
                <a:latin typeface="Arial" panose="020B0604020202020204" pitchFamily="34" charset="0"/>
                <a:cs typeface="Arial" panose="020B0604020202020204" pitchFamily="34" charset="0"/>
              </a:rPr>
              <a:t>dır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4" name="Picture 4" descr="İlgili resi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273" y="3450480"/>
            <a:ext cx="3672002" cy="267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İlgili res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2804661"/>
            <a:ext cx="2957804" cy="362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43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63329" y="0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eaLnBrk="1" hangingPunct="1"/>
            <a:r>
              <a:rPr lang="tr-TR" altLang="tr-TR" sz="4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OBEZİTENİN TEDAVİSİ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37071" y="1760743"/>
            <a:ext cx="8559800" cy="41148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609600" indent="-609600">
              <a:buFontTx/>
              <a:buAutoNum type="arabicPeriod"/>
            </a:pPr>
            <a:r>
              <a:rPr lang="tr-TR" altLang="tr-TR" b="1" dirty="0">
                <a:latin typeface="Arial" panose="020B0604020202020204" pitchFamily="34" charset="0"/>
                <a:cs typeface="Arial" panose="020B0604020202020204" pitchFamily="34" charset="0"/>
              </a:rPr>
              <a:t>TIBBİ BESLENME (DİYET) TEDAVİSİ</a:t>
            </a:r>
          </a:p>
          <a:p>
            <a:pPr marL="609600" indent="-609600">
              <a:buFontTx/>
              <a:buAutoNum type="arabicPeriod"/>
            </a:pPr>
            <a:endParaRPr lang="tr-TR" altLang="tr-T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buFontTx/>
              <a:buAutoNum type="arabicPeriod"/>
            </a:pPr>
            <a:r>
              <a:rPr lang="tr-TR" altLang="tr-TR" b="1" dirty="0">
                <a:latin typeface="Arial" panose="020B0604020202020204" pitchFamily="34" charset="0"/>
                <a:cs typeface="Arial" panose="020B0604020202020204" pitchFamily="34" charset="0"/>
              </a:rPr>
              <a:t>EGZERSİZ TEDAVİSİ</a:t>
            </a:r>
          </a:p>
          <a:p>
            <a:pPr marL="609600" indent="-609600">
              <a:buFontTx/>
              <a:buAutoNum type="arabicPeriod"/>
            </a:pPr>
            <a:endParaRPr lang="tr-TR" altLang="tr-T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buFontTx/>
              <a:buAutoNum type="arabicPeriod"/>
            </a:pPr>
            <a:r>
              <a:rPr lang="tr-TR" altLang="tr-TR" b="1" dirty="0">
                <a:latin typeface="Arial" panose="020B0604020202020204" pitchFamily="34" charset="0"/>
                <a:cs typeface="Arial" panose="020B0604020202020204" pitchFamily="34" charset="0"/>
              </a:rPr>
              <a:t>DAVRANIŞ DEĞİŞİKLİĞİ TEDAVİSİ</a:t>
            </a:r>
          </a:p>
          <a:p>
            <a:pPr marL="609600" indent="-609600">
              <a:buFontTx/>
              <a:buAutoNum type="arabicPeriod"/>
            </a:pPr>
            <a:endParaRPr lang="tr-TR" altLang="tr-T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buFontTx/>
              <a:buAutoNum type="arabicPeriod"/>
            </a:pPr>
            <a:r>
              <a:rPr lang="tr-TR" altLang="tr-TR" b="1" dirty="0">
                <a:latin typeface="Arial" panose="020B0604020202020204" pitchFamily="34" charset="0"/>
                <a:cs typeface="Arial" panose="020B0604020202020204" pitchFamily="34" charset="0"/>
              </a:rPr>
              <a:t>İLAÇ TEDAVİSİ</a:t>
            </a:r>
          </a:p>
          <a:p>
            <a:pPr marL="609600" indent="-609600">
              <a:buFontTx/>
              <a:buAutoNum type="arabicPeriod"/>
            </a:pPr>
            <a:endParaRPr lang="tr-TR" altLang="tr-T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buFontTx/>
              <a:buAutoNum type="arabicPeriod"/>
            </a:pPr>
            <a:r>
              <a:rPr lang="tr-TR" altLang="tr-TR" b="1" dirty="0">
                <a:latin typeface="Arial" panose="020B0604020202020204" pitchFamily="34" charset="0"/>
                <a:cs typeface="Arial" panose="020B0604020202020204" pitchFamily="34" charset="0"/>
              </a:rPr>
              <a:t>CERRAHİ TEDAVİ</a:t>
            </a:r>
          </a:p>
          <a:p>
            <a:pPr marL="609600" indent="-609600">
              <a:buFontTx/>
              <a:buAutoNum type="arabicPeriod"/>
            </a:pPr>
            <a:endParaRPr lang="tr-TR" altLang="tr-TR" b="1" dirty="0"/>
          </a:p>
        </p:txBody>
      </p:sp>
    </p:spTree>
    <p:extLst>
      <p:ext uri="{BB962C8B-B14F-4D97-AF65-F5344CB8AC3E}">
        <p14:creationId xmlns:p14="http://schemas.microsoft.com/office/powerpoint/2010/main" val="67354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İlgili res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2675" y="1546165"/>
            <a:ext cx="3734867" cy="488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Metin Yer Tutucusu 3"/>
          <p:cNvSpPr txBox="1">
            <a:spLocks noGrp="1"/>
          </p:cNvSpPr>
          <p:nvPr>
            <p:ph type="body" idx="4294967295"/>
          </p:nvPr>
        </p:nvSpPr>
        <p:spPr>
          <a:xfrm>
            <a:off x="3249935" y="1886987"/>
            <a:ext cx="5526156" cy="210191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lvl="0" algn="just"/>
            <a:r>
              <a:rPr lang="tr-T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Diyet: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  Bireyin yaşına, cinsiyetine, fiziksel aktivite düzeyine, fizyolojik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durumuna ve beslenme alışkanlıklarına  uygun olarak yeterli ve dengeli beslenmesidir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tr-TR" dirty="0"/>
              <a:t>              </a:t>
            </a:r>
          </a:p>
        </p:txBody>
      </p:sp>
      <p:pic>
        <p:nvPicPr>
          <p:cNvPr id="6" name="Picture 2" descr="finger print ile ilgili g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68781">
            <a:off x="758019" y="3816320"/>
            <a:ext cx="1905000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1710520" y="272955"/>
            <a:ext cx="9057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TIBBİ BESLENME TEDAVİSİ (DİYET)</a:t>
            </a:r>
            <a:endParaRPr lang="tr-TR" sz="2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3493827" y="4329727"/>
            <a:ext cx="52822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Diyet tedavisinde amaç bireyin ideal vücut ağırlığa inmesini sağlamak ve bunu korumaktır. </a:t>
            </a:r>
          </a:p>
        </p:txBody>
      </p:sp>
    </p:spTree>
    <p:extLst>
      <p:ext uri="{BB962C8B-B14F-4D97-AF65-F5344CB8AC3E}">
        <p14:creationId xmlns:p14="http://schemas.microsoft.com/office/powerpoint/2010/main" val="427426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1382" y="2823725"/>
            <a:ext cx="4103996" cy="3474717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2101755" y="1310186"/>
            <a:ext cx="80521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YANLIŞ ZAYIFLAMA YÖNTEMLERİNE BAŞVURULMAMALIDIR!!!</a:t>
            </a:r>
            <a:endParaRPr lang="tr-TR" sz="4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69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009934" y="1678675"/>
            <a:ext cx="668740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r-T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Diyet tedavisinde hızlı kilo kaybı hedeflenmemelidir. </a:t>
            </a:r>
            <a:endParaRPr lang="tr-T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tr-TR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tr-T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tr-TR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tr-T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Kişiye özel planlanan diyet yeterli ve dengeli beslenme alışkanlığı kazandırarak davranış değişikliği oluşturmalıdır.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tr-T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tr-T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0794" y="1863520"/>
            <a:ext cx="2951203" cy="423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27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883750" y="1751217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tr-TR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Hiçbir besinin kalori eritme, yağ yakma gibi bir özelliği yoktur.</a:t>
            </a:r>
            <a:endParaRPr lang="tr-T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3215680" y="2812286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>
                <a:solidFill>
                  <a:srgbClr val="FF0000"/>
                </a:solidFill>
              </a:rPr>
              <a:t>MUCİZE BESİN YOKTUR!!!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886" y="3789040"/>
            <a:ext cx="4001659" cy="2534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97" y="3789041"/>
            <a:ext cx="3513253" cy="2488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016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ext Box 2"/>
          <p:cNvSpPr txBox="1">
            <a:spLocks noChangeArrowheads="1"/>
          </p:cNvSpPr>
          <p:nvPr/>
        </p:nvSpPr>
        <p:spPr bwMode="auto">
          <a:xfrm>
            <a:off x="1873020" y="1533132"/>
            <a:ext cx="4163256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0" tIns="0" rIns="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ts val="2625"/>
              </a:lnSpc>
            </a:pPr>
            <a:r>
              <a:rPr lang="en-US" sz="2500" b="1" dirty="0" err="1">
                <a:solidFill>
                  <a:srgbClr val="FF0000"/>
                </a:solidFill>
                <a:cs typeface="Arial" panose="020B0604020202020204" pitchFamily="34" charset="0"/>
              </a:rPr>
              <a:t>Sofra</a:t>
            </a:r>
            <a:r>
              <a:rPr lang="en-US" sz="250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sz="2500" b="1" dirty="0" err="1">
                <a:solidFill>
                  <a:srgbClr val="FF0000"/>
                </a:solidFill>
                <a:cs typeface="Arial" panose="020B0604020202020204" pitchFamily="34" charset="0"/>
              </a:rPr>
              <a:t>Tuzu</a:t>
            </a:r>
            <a:r>
              <a:rPr lang="en-US" sz="250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sz="2500" b="1" dirty="0">
                <a:solidFill>
                  <a:srgbClr val="FF0000"/>
                </a:solidFill>
                <a:cs typeface="Arial" panose="020B0604020202020204" pitchFamily="34" charset="0"/>
              </a:rPr>
              <a:t>(</a:t>
            </a:r>
            <a:r>
              <a:rPr lang="en-US" sz="2500" b="1" dirty="0" err="1">
                <a:solidFill>
                  <a:srgbClr val="FF0000"/>
                </a:solidFill>
                <a:cs typeface="Arial" panose="020B0604020202020204" pitchFamily="34" charset="0"/>
              </a:rPr>
              <a:t>sodyum</a:t>
            </a:r>
            <a:r>
              <a:rPr lang="en-US" sz="250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sz="2500" b="1" dirty="0" err="1">
                <a:solidFill>
                  <a:srgbClr val="FF0000"/>
                </a:solidFill>
                <a:cs typeface="Arial" panose="020B0604020202020204" pitchFamily="34" charset="0"/>
              </a:rPr>
              <a:t>klorür</a:t>
            </a:r>
            <a:r>
              <a:rPr lang="en-US" sz="2500" b="1" dirty="0">
                <a:solidFill>
                  <a:srgbClr val="FF0000"/>
                </a:solidFill>
                <a:cs typeface="Arial" panose="020B0604020202020204" pitchFamily="34" charset="0"/>
              </a:rPr>
              <a:t>)</a:t>
            </a:r>
          </a:p>
        </p:txBody>
      </p:sp>
      <p:sp>
        <p:nvSpPr>
          <p:cNvPr id="56324" name="Text Box 3"/>
          <p:cNvSpPr txBox="1">
            <a:spLocks noChangeArrowheads="1"/>
          </p:cNvSpPr>
          <p:nvPr/>
        </p:nvSpPr>
        <p:spPr bwMode="auto">
          <a:xfrm>
            <a:off x="1873020" y="2141112"/>
            <a:ext cx="1942840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0" tIns="0" rIns="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ts val="2625"/>
              </a:lnSpc>
            </a:pPr>
            <a:r>
              <a:rPr lang="en-US" sz="2500" dirty="0">
                <a:solidFill>
                  <a:srgbClr val="000000"/>
                </a:solidFill>
                <a:cs typeface="Arial" panose="020B0604020202020204" pitchFamily="34" charset="0"/>
              </a:rPr>
              <a:t>% 40 </a:t>
            </a:r>
            <a:r>
              <a:rPr lang="en-US" sz="2500" dirty="0" err="1">
                <a:solidFill>
                  <a:srgbClr val="000000"/>
                </a:solidFill>
                <a:cs typeface="Arial" panose="020B0604020202020204" pitchFamily="34" charset="0"/>
              </a:rPr>
              <a:t>sodyum</a:t>
            </a:r>
            <a:endParaRPr lang="en-US" sz="250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6325" name="Text Box 4"/>
          <p:cNvSpPr txBox="1">
            <a:spLocks noChangeArrowheads="1"/>
          </p:cNvSpPr>
          <p:nvPr/>
        </p:nvSpPr>
        <p:spPr bwMode="auto">
          <a:xfrm>
            <a:off x="1873020" y="2660402"/>
            <a:ext cx="2904578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0" tIns="0" rIns="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ts val="2625"/>
              </a:lnSpc>
            </a:pPr>
            <a:r>
              <a:rPr lang="en-US" sz="2500" dirty="0">
                <a:solidFill>
                  <a:srgbClr val="000000"/>
                </a:solidFill>
                <a:cs typeface="Arial" panose="020B0604020202020204" pitchFamily="34" charset="0"/>
              </a:rPr>
              <a:t>% 60 </a:t>
            </a:r>
            <a:r>
              <a:rPr lang="en-US" sz="2500" dirty="0" err="1">
                <a:solidFill>
                  <a:srgbClr val="000000"/>
                </a:solidFill>
                <a:cs typeface="Arial" panose="020B0604020202020204" pitchFamily="34" charset="0"/>
              </a:rPr>
              <a:t>klordan</a:t>
            </a:r>
            <a:r>
              <a:rPr lang="en-US" sz="250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cs typeface="Arial" panose="020B0604020202020204" pitchFamily="34" charset="0"/>
              </a:rPr>
              <a:t>oluşur</a:t>
            </a:r>
            <a:r>
              <a:rPr lang="tr-TR" sz="2500" dirty="0" smtClean="0">
                <a:solidFill>
                  <a:srgbClr val="000000"/>
                </a:solidFill>
                <a:cs typeface="Arial" panose="020B0604020202020204" pitchFamily="34" charset="0"/>
              </a:rPr>
              <a:t>.</a:t>
            </a:r>
            <a:endParaRPr lang="en-US" sz="250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6329" name="Text Box 8"/>
          <p:cNvSpPr txBox="1">
            <a:spLocks noChangeArrowheads="1"/>
          </p:cNvSpPr>
          <p:nvPr/>
        </p:nvSpPr>
        <p:spPr bwMode="auto">
          <a:xfrm>
            <a:off x="1569493" y="500456"/>
            <a:ext cx="6223379" cy="443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ts val="3050"/>
              </a:lnSpc>
            </a:pPr>
            <a:r>
              <a:rPr lang="en-US" sz="4000" b="1" dirty="0">
                <a:cs typeface="Arial" panose="020B0604020202020204" pitchFamily="34" charset="0"/>
              </a:rPr>
              <a:t>TUZ</a:t>
            </a:r>
            <a:r>
              <a:rPr lang="en-US" sz="4000" dirty="0">
                <a:cs typeface="Arial" panose="020B0604020202020204" pitchFamily="34" charset="0"/>
              </a:rPr>
              <a:t> </a:t>
            </a:r>
            <a:r>
              <a:rPr lang="en-US" sz="4000" b="1" dirty="0">
                <a:cs typeface="Arial" panose="020B0604020202020204" pitchFamily="34" charset="0"/>
              </a:rPr>
              <a:t>VE</a:t>
            </a:r>
            <a:r>
              <a:rPr lang="en-US" sz="4000" dirty="0">
                <a:cs typeface="Arial" panose="020B0604020202020204" pitchFamily="34" charset="0"/>
              </a:rPr>
              <a:t> </a:t>
            </a:r>
            <a:r>
              <a:rPr lang="en-US" sz="4000" b="1" dirty="0">
                <a:cs typeface="Arial" panose="020B0604020202020204" pitchFamily="34" charset="0"/>
              </a:rPr>
              <a:t>SODYUM</a:t>
            </a:r>
          </a:p>
        </p:txBody>
      </p:sp>
      <p:sp>
        <p:nvSpPr>
          <p:cNvPr id="2" name="Metin kutusu 1"/>
          <p:cNvSpPr txBox="1"/>
          <p:nvPr/>
        </p:nvSpPr>
        <p:spPr>
          <a:xfrm>
            <a:off x="1734113" y="3747640"/>
            <a:ext cx="663281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Sodyum içeriği yüksek besinler:</a:t>
            </a:r>
          </a:p>
          <a:p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Sofra tuzu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Et suyu tabletleri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Sucuk, salam, sosis vb.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Hazır çorbalar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Tuzlu kuruyemişler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1762" y="1615198"/>
            <a:ext cx="4279765" cy="236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84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59150" y="1341439"/>
            <a:ext cx="5257800" cy="3959225"/>
          </a:xfrm>
          <a:prstGeom prst="rect">
            <a:avLst/>
          </a:prstGeom>
          <a:noFill/>
        </p:spPr>
      </p:pic>
      <p:sp>
        <p:nvSpPr>
          <p:cNvPr id="40963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920081" y="5640389"/>
            <a:ext cx="8351838" cy="1081087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spcBef>
                <a:spcPct val="20000"/>
              </a:spcBef>
            </a:pPr>
            <a:r>
              <a:rPr lang="tr-TR" alt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ANCAK ÜLKEMİZDE </a:t>
            </a:r>
            <a:br>
              <a:rPr lang="tr-TR" altLang="tr-TR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tr-TR" alt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GÜNDE 18 GRAM TUZ TÜKETİLİYOR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1824831" y="58203"/>
            <a:ext cx="863917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buClrTx/>
              <a:buSzTx/>
              <a:buFontTx/>
              <a:buNone/>
            </a:pPr>
            <a:r>
              <a:rPr lang="tr-TR" altLang="tr-TR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SAĞLIKLI OLMAK İÇİN </a:t>
            </a:r>
          </a:p>
          <a:p>
            <a:pPr algn="ctr" eaLnBrk="1" hangingPunct="1">
              <a:buClrTx/>
              <a:buSzTx/>
              <a:buFontTx/>
              <a:buNone/>
            </a:pPr>
            <a:r>
              <a:rPr lang="tr-TR" altLang="tr-TR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GÜNDE EN FAZLA 5 GRAM (YAKLAŞIK 1 ÇAY KAŞIĞI)</a:t>
            </a:r>
          </a:p>
          <a:p>
            <a:pPr algn="ctr" eaLnBrk="1" hangingPunct="1">
              <a:buClrTx/>
              <a:buSzTx/>
              <a:buFontTx/>
              <a:buNone/>
            </a:pPr>
            <a:r>
              <a:rPr lang="tr-TR" altLang="tr-TR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 YETERLİDİR </a:t>
            </a:r>
          </a:p>
        </p:txBody>
      </p:sp>
    </p:spTree>
    <p:extLst>
      <p:ext uri="{BB962C8B-B14F-4D97-AF65-F5344CB8AC3E}">
        <p14:creationId xmlns:p14="http://schemas.microsoft.com/office/powerpoint/2010/main" val="14720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Başlık"/>
          <p:cNvSpPr>
            <a:spLocks noGrp="1"/>
          </p:cNvSpPr>
          <p:nvPr>
            <p:ph type="title"/>
          </p:nvPr>
        </p:nvSpPr>
        <p:spPr>
          <a:xfrm>
            <a:off x="1600200" y="0"/>
            <a:ext cx="8229600" cy="1081088"/>
          </a:xfrm>
        </p:spPr>
        <p:txBody>
          <a:bodyPr/>
          <a:lstStyle/>
          <a:p>
            <a:r>
              <a:rPr lang="tr-TR" alt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AŞIRI TUZ TÜKETİMİNİN </a:t>
            </a:r>
            <a:r>
              <a:rPr lang="tr-TR" altLang="tr-TR" sz="3600" dirty="0">
                <a:latin typeface="Arial" panose="020B0604020202020204" pitchFamily="34" charset="0"/>
                <a:cs typeface="Arial" panose="020B0604020202020204" pitchFamily="34" charset="0"/>
              </a:rPr>
              <a:t>NEDEN OLDUĞU HASTALIKLAR NELERDİR?</a:t>
            </a:r>
          </a:p>
        </p:txBody>
      </p:sp>
      <p:sp>
        <p:nvSpPr>
          <p:cNvPr id="44035" name="2 İçerik Yer Tutucusu"/>
          <p:cNvSpPr>
            <a:spLocks noGrp="1"/>
          </p:cNvSpPr>
          <p:nvPr>
            <p:ph idx="1"/>
          </p:nvPr>
        </p:nvSpPr>
        <p:spPr>
          <a:xfrm>
            <a:off x="1600200" y="1916788"/>
            <a:ext cx="8229600" cy="428625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tr-TR" altLang="tr-TR" sz="3300" dirty="0">
                <a:latin typeface="Arial" panose="020B0604020202020204" pitchFamily="34" charset="0"/>
                <a:cs typeface="Arial" panose="020B0604020202020204" pitchFamily="34" charset="0"/>
              </a:rPr>
              <a:t>Hipertansiyon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r-TR" altLang="tr-TR" sz="3300" dirty="0">
                <a:latin typeface="Arial" panose="020B0604020202020204" pitchFamily="34" charset="0"/>
                <a:cs typeface="Arial" panose="020B0604020202020204" pitchFamily="34" charset="0"/>
              </a:rPr>
              <a:t>Kalp Yetmezliği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r-TR" altLang="tr-TR" sz="3300" dirty="0">
                <a:latin typeface="Arial" panose="020B0604020202020204" pitchFamily="34" charset="0"/>
                <a:cs typeface="Arial" panose="020B0604020202020204" pitchFamily="34" charset="0"/>
              </a:rPr>
              <a:t>İnme-Felç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r-TR" altLang="tr-TR" sz="3300" dirty="0">
                <a:latin typeface="Arial" panose="020B0604020202020204" pitchFamily="34" charset="0"/>
                <a:cs typeface="Arial" panose="020B0604020202020204" pitchFamily="34" charset="0"/>
              </a:rPr>
              <a:t>Böbrek Yetmezliği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r-TR" altLang="tr-TR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Damar </a:t>
            </a:r>
            <a:r>
              <a:rPr lang="tr-TR" altLang="tr-TR" sz="3300" dirty="0">
                <a:latin typeface="Arial" panose="020B0604020202020204" pitchFamily="34" charset="0"/>
                <a:cs typeface="Arial" panose="020B0604020202020204" pitchFamily="34" charset="0"/>
              </a:rPr>
              <a:t>Sertliği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r-TR" altLang="tr-TR" sz="3300" dirty="0">
                <a:latin typeface="Arial" panose="020B0604020202020204" pitchFamily="34" charset="0"/>
                <a:cs typeface="Arial" panose="020B0604020202020204" pitchFamily="34" charset="0"/>
              </a:rPr>
              <a:t>Kemik Erimesi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r-TR" altLang="tr-TR" sz="3300" dirty="0">
                <a:latin typeface="Arial" panose="020B0604020202020204" pitchFamily="34" charset="0"/>
                <a:cs typeface="Arial" panose="020B0604020202020204" pitchFamily="34" charset="0"/>
              </a:rPr>
              <a:t>Bazı Mide kanserleri</a:t>
            </a:r>
            <a:endParaRPr lang="tr-TR" altLang="tr-TR" sz="44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5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2 İçerik Yer Tutucusu"/>
          <p:cNvSpPr>
            <a:spLocks noGrp="1"/>
          </p:cNvSpPr>
          <p:nvPr>
            <p:ph idx="1"/>
          </p:nvPr>
        </p:nvSpPr>
        <p:spPr>
          <a:xfrm>
            <a:off x="351823" y="1895475"/>
            <a:ext cx="8496300" cy="6000750"/>
          </a:xfrm>
        </p:spPr>
        <p:txBody>
          <a:bodyPr/>
          <a:lstStyle/>
          <a:p>
            <a:r>
              <a:rPr lang="tr-TR" alt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Sofraya </a:t>
            </a:r>
            <a:r>
              <a:rPr lang="tr-TR" altLang="tr-TR" sz="2000" dirty="0">
                <a:latin typeface="Arial" panose="020B0604020202020204" pitchFamily="34" charset="0"/>
                <a:cs typeface="Arial" panose="020B0604020202020204" pitchFamily="34" charset="0"/>
              </a:rPr>
              <a:t>tuzluk getirmeyelim.</a:t>
            </a:r>
          </a:p>
          <a:p>
            <a:r>
              <a:rPr lang="tr-TR" altLang="tr-TR" sz="2000" dirty="0">
                <a:latin typeface="Arial" panose="020B0604020202020204" pitchFamily="34" charset="0"/>
                <a:cs typeface="Arial" panose="020B0604020202020204" pitchFamily="34" charset="0"/>
              </a:rPr>
              <a:t>Yemeklerin tadına bakmadan tuz atmayalım.</a:t>
            </a:r>
          </a:p>
          <a:p>
            <a:r>
              <a:rPr lang="tr-TR" altLang="tr-TR" sz="2000" dirty="0">
                <a:latin typeface="Arial" panose="020B0604020202020204" pitchFamily="34" charset="0"/>
                <a:cs typeface="Arial" panose="020B0604020202020204" pitchFamily="34" charset="0"/>
              </a:rPr>
              <a:t>Baharat ve maydanoz, nane, kekik, dereotu, rezene, fesleğen gibi aroma sağlayıcıları tuz yerine tercih edelim.</a:t>
            </a:r>
          </a:p>
          <a:p>
            <a:r>
              <a:rPr lang="tr-TR" altLang="tr-TR" sz="2000" dirty="0">
                <a:latin typeface="Arial" panose="020B0604020202020204" pitchFamily="34" charset="0"/>
                <a:cs typeface="Arial" panose="020B0604020202020204" pitchFamily="34" charset="0"/>
              </a:rPr>
              <a:t>Tuz içeriği olan salamura besinleri(zeytin, peynir</a:t>
            </a:r>
            <a:r>
              <a:rPr lang="tr-TR" alt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turşu </a:t>
            </a:r>
            <a:r>
              <a:rPr lang="tr-TR" altLang="tr-TR" sz="2000" dirty="0">
                <a:latin typeface="Arial" panose="020B0604020202020204" pitchFamily="34" charset="0"/>
                <a:cs typeface="Arial" panose="020B0604020202020204" pitchFamily="34" charset="0"/>
              </a:rPr>
              <a:t>gibi) ve konserve besinleri</a:t>
            </a:r>
            <a:r>
              <a:rPr lang="tr-TR" alt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hazır </a:t>
            </a:r>
            <a:r>
              <a:rPr lang="tr-TR" altLang="tr-TR" sz="2000" dirty="0">
                <a:latin typeface="Arial" panose="020B0604020202020204" pitchFamily="34" charset="0"/>
                <a:cs typeface="Arial" panose="020B0604020202020204" pitchFamily="34" charset="0"/>
              </a:rPr>
              <a:t>gıdaları az tüketelim.</a:t>
            </a:r>
          </a:p>
          <a:p>
            <a:pPr>
              <a:lnSpc>
                <a:spcPts val="2600"/>
              </a:lnSpc>
            </a:pPr>
            <a:r>
              <a:rPr lang="en-US" altLang="zh-CN" sz="20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</a:t>
            </a:r>
            <a:r>
              <a:rPr lang="en-US" altLang="zh-C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dışında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yemek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yiyorsa</a:t>
            </a:r>
            <a:r>
              <a:rPr lang="tr-TR" altLang="zh-CN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tuzlu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besinleri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tercih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</a:t>
            </a:r>
            <a:r>
              <a:rPr lang="tr-TR" altLang="zh-CN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elim.</a:t>
            </a:r>
            <a:endParaRPr lang="en-US" altLang="zh-CN" sz="2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600"/>
              </a:lnSpc>
            </a:pP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Maden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suları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kaynağına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göre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farklı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miktarda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sodyum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içerir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sodyum</a:t>
            </a:r>
            <a:r>
              <a:rPr lang="tr-TR" altLang="zh-CN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zh-CN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içeriğini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altLang="zh-CN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etiketten kontrol edelim.</a:t>
            </a:r>
          </a:p>
          <a:p>
            <a:pPr>
              <a:lnSpc>
                <a:spcPts val="2100"/>
              </a:lnSpc>
            </a:pPr>
            <a:r>
              <a:rPr lang="tr-TR" altLang="zh-CN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Gıda </a:t>
            </a:r>
            <a:r>
              <a:rPr lang="tr-TR" altLang="zh-CN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etiket okuma alışkanlığı edinelim.</a:t>
            </a:r>
            <a:endParaRPr lang="en-US" altLang="zh-CN" sz="2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tr-TR" altLang="tr-TR" sz="2400" dirty="0">
              <a:latin typeface="Comic Sans MS" panose="030F0702030302020204" pitchFamily="66" charset="0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1787855" y="122831"/>
            <a:ext cx="80794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AŞIRI TUZDAN KAÇINMAK İÇİN NELER YAPABİLİRİZ?</a:t>
            </a:r>
            <a:endParaRPr lang="tr-TR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6056" y="2426294"/>
            <a:ext cx="3785944" cy="23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02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2 İçerik Yer Tutucusu"/>
          <p:cNvSpPr>
            <a:spLocks noGrp="1"/>
          </p:cNvSpPr>
          <p:nvPr>
            <p:ph idx="1"/>
          </p:nvPr>
        </p:nvSpPr>
        <p:spPr>
          <a:xfrm>
            <a:off x="1992314" y="1600201"/>
            <a:ext cx="8675687" cy="4708525"/>
          </a:xfrm>
        </p:spPr>
        <p:txBody>
          <a:bodyPr/>
          <a:lstStyle/>
          <a:p>
            <a:r>
              <a:rPr lang="tr-TR" sz="3000" dirty="0"/>
              <a:t>Besin çeşitliliği sağlanmalıdır.</a:t>
            </a:r>
          </a:p>
          <a:p>
            <a:pPr>
              <a:buFont typeface="Arial" panose="020B0604020202020204" pitchFamily="34" charset="0"/>
              <a:buNone/>
            </a:pPr>
            <a:endParaRPr lang="tr-TR" sz="3000" dirty="0"/>
          </a:p>
          <a:p>
            <a:pPr>
              <a:buFont typeface="Arial" panose="020B0604020202020204" pitchFamily="34" charset="0"/>
              <a:buNone/>
            </a:pPr>
            <a:endParaRPr lang="tr-TR" sz="3000" dirty="0"/>
          </a:p>
          <a:p>
            <a:pPr>
              <a:buFont typeface="Arial" panose="020B0604020202020204" pitchFamily="34" charset="0"/>
              <a:buNone/>
            </a:pPr>
            <a:endParaRPr lang="tr-TR" sz="3000" dirty="0"/>
          </a:p>
          <a:p>
            <a:pPr>
              <a:buFont typeface="Arial" panose="020B0604020202020204" pitchFamily="34" charset="0"/>
              <a:buNone/>
            </a:pPr>
            <a:endParaRPr lang="tr-TR" sz="3000" dirty="0"/>
          </a:p>
          <a:p>
            <a:pPr>
              <a:buFont typeface="Arial" panose="020B0604020202020204" pitchFamily="34" charset="0"/>
              <a:buNone/>
            </a:pPr>
            <a:endParaRPr lang="tr-TR" sz="3000" dirty="0"/>
          </a:p>
          <a:p>
            <a:pPr>
              <a:buFont typeface="Arial" panose="020B0604020202020204" pitchFamily="34" charset="0"/>
              <a:buNone/>
            </a:pPr>
            <a:endParaRPr lang="tr-TR" sz="3000" dirty="0" smtClean="0"/>
          </a:p>
          <a:p>
            <a:pPr>
              <a:buFont typeface="Arial" panose="020B0604020202020204" pitchFamily="34" charset="0"/>
              <a:buNone/>
            </a:pPr>
            <a:endParaRPr lang="tr-TR" sz="3000" dirty="0"/>
          </a:p>
          <a:p>
            <a:r>
              <a:rPr lang="tr-TR" sz="3000" dirty="0"/>
              <a:t>Aynı öğünde dört besin grubu birlikte tüketilmelidir.  </a:t>
            </a:r>
          </a:p>
          <a:p>
            <a:pPr>
              <a:buFont typeface="Arial" panose="020B0604020202020204" pitchFamily="34" charset="0"/>
              <a:buNone/>
            </a:pPr>
            <a:r>
              <a:rPr lang="tr-TR" dirty="0" smtClean="0"/>
              <a:t> </a:t>
            </a:r>
          </a:p>
          <a:p>
            <a:endParaRPr lang="tr-TR" dirty="0" smtClean="0"/>
          </a:p>
        </p:txBody>
      </p:sp>
      <p:sp>
        <p:nvSpPr>
          <p:cNvPr id="57347" name="1 Başlık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tr-TR" dirty="0" smtClean="0">
                <a:solidFill>
                  <a:schemeClr val="bg1"/>
                </a:solidFill>
              </a:rPr>
              <a:t>SAĞLIKLI BESLENME VE SAĞLIKLI YAŞAM İÇİN ÖNERİLER</a:t>
            </a:r>
          </a:p>
        </p:txBody>
      </p:sp>
      <p:sp>
        <p:nvSpPr>
          <p:cNvPr id="7" name="6 Aşağı Ok Belirtme Çizgisi"/>
          <p:cNvSpPr/>
          <p:nvPr/>
        </p:nvSpPr>
        <p:spPr>
          <a:xfrm>
            <a:off x="3216276" y="2492376"/>
            <a:ext cx="5072063" cy="3071813"/>
          </a:xfrm>
          <a:prstGeom prst="downArrowCallou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pic>
        <p:nvPicPr>
          <p:cNvPr id="57349" name="Picture 5" descr="C:\Users\samsung\Desktop\Yeni Klasör\beslen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1" y="2643189"/>
            <a:ext cx="4500563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405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Öğün atlanılmamalıdır.</a:t>
            </a:r>
          </a:p>
          <a:p>
            <a:endParaRPr lang="tr-TR" dirty="0" smtClean="0"/>
          </a:p>
          <a:p>
            <a:r>
              <a:rPr lang="tr-TR" dirty="0" smtClean="0"/>
              <a:t>Her gün 3 ana öğün ve ara öğünler tüketilmelidir. </a:t>
            </a:r>
          </a:p>
          <a:p>
            <a:pPr>
              <a:buFont typeface="Arial" panose="020B0604020202020204" pitchFamily="34" charset="0"/>
              <a:buNone/>
            </a:pPr>
            <a:endParaRPr lang="tr-TR" dirty="0" smtClean="0"/>
          </a:p>
          <a:p>
            <a:r>
              <a:rPr lang="tr-TR" dirty="0" smtClean="0"/>
              <a:t>Kahvaltı günün en önemli öğünüdür, atlanmamalıdır. </a:t>
            </a:r>
          </a:p>
          <a:p>
            <a:endParaRPr lang="tr-TR" dirty="0" smtClean="0"/>
          </a:p>
          <a:p>
            <a:endParaRPr lang="tr-TR" dirty="0" smtClean="0"/>
          </a:p>
        </p:txBody>
      </p:sp>
      <p:sp>
        <p:nvSpPr>
          <p:cNvPr id="58371" name="1 Başlık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tr-TR" dirty="0" smtClean="0">
                <a:solidFill>
                  <a:schemeClr val="bg1"/>
                </a:solidFill>
              </a:rPr>
              <a:t>SAĞLIKLI BESLENME VE SAĞLIKLI YAŞAM İÇİN ÖNERİLER</a:t>
            </a:r>
          </a:p>
        </p:txBody>
      </p:sp>
      <p:pic>
        <p:nvPicPr>
          <p:cNvPr id="52228" name="Picture 3" descr="C:\Users\samsung\Desktop\Yeni Klasör\Aile-diyeti-görsel.hmediu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54223" y="4776652"/>
            <a:ext cx="4357686" cy="178592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3405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samsung\Desktop\Yeni Klasör\c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1714501"/>
            <a:ext cx="2508250" cy="36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Oval"/>
          <p:cNvSpPr/>
          <p:nvPr/>
        </p:nvSpPr>
        <p:spPr>
          <a:xfrm>
            <a:off x="4381500" y="1643063"/>
            <a:ext cx="5143500" cy="1643062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800" b="1" dirty="0">
                <a:solidFill>
                  <a:schemeClr val="tx1"/>
                </a:solidFill>
              </a:rPr>
              <a:t>Çay-kahve tüketimine dikkat edilmelidir.</a:t>
            </a:r>
          </a:p>
        </p:txBody>
      </p:sp>
      <p:sp>
        <p:nvSpPr>
          <p:cNvPr id="8" name="7 Oval"/>
          <p:cNvSpPr/>
          <p:nvPr/>
        </p:nvSpPr>
        <p:spPr>
          <a:xfrm>
            <a:off x="4595813" y="4714876"/>
            <a:ext cx="5072062" cy="1643063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800" b="1" dirty="0">
                <a:solidFill>
                  <a:schemeClr val="tx1"/>
                </a:solidFill>
              </a:rPr>
              <a:t>Yemeklerden en az     45-60 dakika önce veya sonra içilmelidir</a:t>
            </a:r>
            <a:r>
              <a:rPr lang="tr-TR" sz="28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0" name="9 Yukarı Aşağı Ok"/>
          <p:cNvSpPr/>
          <p:nvPr/>
        </p:nvSpPr>
        <p:spPr>
          <a:xfrm>
            <a:off x="6596063" y="3357564"/>
            <a:ext cx="857250" cy="1216025"/>
          </a:xfrm>
          <a:prstGeom prst="up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sp>
        <p:nvSpPr>
          <p:cNvPr id="59398" name="1 Başlık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tr-TR" dirty="0" smtClean="0">
                <a:solidFill>
                  <a:schemeClr val="bg1"/>
                </a:solidFill>
              </a:rPr>
              <a:t>SAĞLIKLI BESLENME VE SAĞLIKLI YAŞAM İÇİN ÖNERİLER</a:t>
            </a:r>
          </a:p>
        </p:txBody>
      </p:sp>
      <p:pic>
        <p:nvPicPr>
          <p:cNvPr id="59399" name="Picture 7" descr="C:\Users\samsung\Desktop\Yeni Klasör\kah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3286125"/>
            <a:ext cx="190500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315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samsung\Desktop\Yeni Klasör\ideal-kilo-icin-olcunuze-giden-yol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4" y="1916114"/>
            <a:ext cx="2351087" cy="265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19" name="2 İçerik Yer Tutucusu"/>
          <p:cNvSpPr>
            <a:spLocks noGrp="1"/>
          </p:cNvSpPr>
          <p:nvPr>
            <p:ph idx="1"/>
          </p:nvPr>
        </p:nvSpPr>
        <p:spPr>
          <a:xfrm>
            <a:off x="2024063" y="1785939"/>
            <a:ext cx="6215062" cy="714375"/>
          </a:xfrm>
        </p:spPr>
        <p:txBody>
          <a:bodyPr/>
          <a:lstStyle/>
          <a:p>
            <a:r>
              <a:rPr lang="tr-TR" smtClean="0"/>
              <a:t>İdeal vücut ağırlığı korunmalıdır. </a:t>
            </a:r>
          </a:p>
          <a:p>
            <a:endParaRPr lang="tr-TR" smtClean="0"/>
          </a:p>
          <a:p>
            <a:pPr>
              <a:buFont typeface="Arial" panose="020B0604020202020204" pitchFamily="34" charset="0"/>
              <a:buNone/>
            </a:pPr>
            <a:r>
              <a:rPr lang="tr-TR" smtClean="0"/>
              <a:t>    </a:t>
            </a:r>
          </a:p>
        </p:txBody>
      </p:sp>
      <p:sp>
        <p:nvSpPr>
          <p:cNvPr id="60420" name="1 Başlık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tr-TR" dirty="0" smtClean="0">
                <a:solidFill>
                  <a:schemeClr val="bg1"/>
                </a:solidFill>
              </a:rPr>
              <a:t>SAĞLIKLI BESLENME VE SAĞLIKLI YAŞAM İÇİN ÖNERİLER</a:t>
            </a:r>
          </a:p>
        </p:txBody>
      </p:sp>
      <p:graphicFrame>
        <p:nvGraphicFramePr>
          <p:cNvPr id="6" name="3 İçerik Yer Tutucusu"/>
          <p:cNvGraphicFramePr>
            <a:graphicFrameLocks/>
          </p:cNvGraphicFramePr>
          <p:nvPr/>
        </p:nvGraphicFramePr>
        <p:xfrm>
          <a:off x="2351584" y="3068961"/>
          <a:ext cx="7056784" cy="3345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3159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samsung\Desktop\Yeni Klasör\Ekmek-Kadayıfı-Tarif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75" y="1500188"/>
            <a:ext cx="2857500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3" name="2 İçerik Yer Tutucusu"/>
          <p:cNvSpPr>
            <a:spLocks noGrp="1"/>
          </p:cNvSpPr>
          <p:nvPr>
            <p:ph idx="1"/>
          </p:nvPr>
        </p:nvSpPr>
        <p:spPr>
          <a:xfrm>
            <a:off x="1952625" y="1571625"/>
            <a:ext cx="8229600" cy="4929188"/>
          </a:xfrm>
        </p:spPr>
        <p:txBody>
          <a:bodyPr/>
          <a:lstStyle/>
          <a:p>
            <a:r>
              <a:rPr lang="tr-TR"/>
              <a:t>Şeker ve şekerli besinlerin </a:t>
            </a:r>
          </a:p>
          <a:p>
            <a:pPr>
              <a:buFont typeface="Arial" panose="020B0604020202020204" pitchFamily="34" charset="0"/>
              <a:buNone/>
            </a:pPr>
            <a:r>
              <a:rPr lang="tr-TR"/>
              <a:t>     tüketimi azaltılmalıdır.</a:t>
            </a:r>
          </a:p>
          <a:p>
            <a:pPr>
              <a:buFont typeface="Arial" panose="020B0604020202020204" pitchFamily="34" charset="0"/>
              <a:buNone/>
            </a:pPr>
            <a:r>
              <a:rPr lang="tr-TR"/>
              <a:t> </a:t>
            </a:r>
          </a:p>
          <a:p>
            <a:endParaRPr lang="tr-TR"/>
          </a:p>
          <a:p>
            <a:pPr>
              <a:buFont typeface="Arial" panose="020B0604020202020204" pitchFamily="34" charset="0"/>
              <a:buNone/>
            </a:pPr>
            <a:r>
              <a:rPr lang="tr-TR"/>
              <a:t>       Basit şekerler (şeker, bal, şekerlemeler)   </a:t>
            </a:r>
          </a:p>
          <a:p>
            <a:pPr>
              <a:buFont typeface="Arial" panose="020B0604020202020204" pitchFamily="34" charset="0"/>
              <a:buNone/>
            </a:pPr>
            <a:endParaRPr lang="tr-TR"/>
          </a:p>
          <a:p>
            <a:pPr>
              <a:buFont typeface="Arial" panose="020B0604020202020204" pitchFamily="34" charset="0"/>
              <a:buNone/>
            </a:pPr>
            <a:r>
              <a:rPr lang="tr-TR"/>
              <a:t>     </a:t>
            </a:r>
          </a:p>
          <a:p>
            <a:pPr>
              <a:buFont typeface="Arial" panose="020B0604020202020204" pitchFamily="34" charset="0"/>
              <a:buNone/>
            </a:pPr>
            <a:r>
              <a:rPr lang="tr-TR"/>
              <a:t>      Kompleks karbonhidratlar (tahıllar, kurubaklagiller) </a:t>
            </a:r>
          </a:p>
        </p:txBody>
      </p:sp>
      <p:sp>
        <p:nvSpPr>
          <p:cNvPr id="61444" name="1 Başlık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tr-TR" smtClean="0">
                <a:solidFill>
                  <a:schemeClr val="bg1"/>
                </a:solidFill>
              </a:rPr>
              <a:t>SAĞLIKLI BESLENME VE SAĞLIKLI YAŞAM İÇİN ÖNERİLER</a:t>
            </a:r>
          </a:p>
        </p:txBody>
      </p:sp>
      <p:sp>
        <p:nvSpPr>
          <p:cNvPr id="5" name="4 Sağa Bükülü Ok"/>
          <p:cNvSpPr/>
          <p:nvPr/>
        </p:nvSpPr>
        <p:spPr>
          <a:xfrm>
            <a:off x="1703388" y="3789363"/>
            <a:ext cx="749300" cy="1789112"/>
          </a:xfrm>
          <a:prstGeom prst="curved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>
              <a:solidFill>
                <a:schemeClr val="tx1"/>
              </a:solidFill>
            </a:endParaRPr>
          </a:p>
        </p:txBody>
      </p:sp>
      <p:sp>
        <p:nvSpPr>
          <p:cNvPr id="8" name="7 Çarpma"/>
          <p:cNvSpPr/>
          <p:nvPr/>
        </p:nvSpPr>
        <p:spPr>
          <a:xfrm>
            <a:off x="7427913" y="1214438"/>
            <a:ext cx="2786062" cy="200025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pic>
        <p:nvPicPr>
          <p:cNvPr id="55304" name="Picture 8" descr="http://t0.gstatic.com/images?q=tbn:ANd9GcQzVxDJy-XYH8q4kFwT5CJ8liwJpqSRF2hf9up5-fFfl-NPcoK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4892" y="3429001"/>
            <a:ext cx="939322" cy="9187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48" name="Picture 10" descr="http://www.emlakveoto.com/web/images/o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3938" y="4929189"/>
            <a:ext cx="754062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54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Posa alımı arttırılmalıdır. </a:t>
            </a:r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pPr>
              <a:buFont typeface="Arial" panose="020B0604020202020204" pitchFamily="34" charset="0"/>
              <a:buNone/>
            </a:pPr>
            <a:endParaRPr lang="tr-TR" dirty="0" smtClean="0"/>
          </a:p>
          <a:p>
            <a:pPr>
              <a:buFont typeface="Arial" panose="020B0604020202020204" pitchFamily="34" charset="0"/>
              <a:buNone/>
            </a:pPr>
            <a:endParaRPr lang="tr-TR" dirty="0" smtClean="0"/>
          </a:p>
          <a:p>
            <a:r>
              <a:rPr lang="tr-TR" dirty="0" smtClean="0"/>
              <a:t>Yüksek posalı besinler: </a:t>
            </a:r>
            <a:r>
              <a:rPr lang="tr-TR" dirty="0" err="1" smtClean="0"/>
              <a:t>kurubaklagiller</a:t>
            </a:r>
            <a:r>
              <a:rPr lang="tr-TR" dirty="0" smtClean="0"/>
              <a:t>, taze sebze ve meyveler, tahıllar </a:t>
            </a:r>
          </a:p>
        </p:txBody>
      </p:sp>
      <p:sp>
        <p:nvSpPr>
          <p:cNvPr id="62467" name="1 Başlık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tr-TR" smtClean="0">
                <a:solidFill>
                  <a:schemeClr val="bg1"/>
                </a:solidFill>
              </a:rPr>
              <a:t>SAĞLIKLI BESLENME VE SAĞLIKLI YAŞAM İÇİN ÖNERİLER</a:t>
            </a:r>
          </a:p>
        </p:txBody>
      </p:sp>
      <p:pic>
        <p:nvPicPr>
          <p:cNvPr id="62468" name="Picture 2" descr="C:\Users\samsung\Desktop\Yeni Klasör\diyet_li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6" y="2357439"/>
            <a:ext cx="3071813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9" name="Picture 3" descr="E:\Yeni Klasör\images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314" y="2357439"/>
            <a:ext cx="2928937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84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E:\Yeni Klasör\742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23" y="1607344"/>
            <a:ext cx="4286250" cy="507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1" name="2 İçerik Yer Tutucusu"/>
          <p:cNvSpPr>
            <a:spLocks noGrp="1"/>
          </p:cNvSpPr>
          <p:nvPr>
            <p:ph idx="1"/>
          </p:nvPr>
        </p:nvSpPr>
        <p:spPr>
          <a:xfrm>
            <a:off x="1587456" y="3429000"/>
            <a:ext cx="4643437" cy="1428750"/>
          </a:xfrm>
        </p:spPr>
        <p:txBody>
          <a:bodyPr/>
          <a:lstStyle/>
          <a:p>
            <a:pPr algn="ctr"/>
            <a:r>
              <a:rPr lang="tr-TR" dirty="0" err="1" smtClean="0"/>
              <a:t>Fast-food</a:t>
            </a:r>
            <a:r>
              <a:rPr lang="tr-TR" dirty="0" smtClean="0"/>
              <a:t> tüketimi azaltılmalıdır.</a:t>
            </a:r>
          </a:p>
          <a:p>
            <a:pPr>
              <a:buFont typeface="Arial" panose="020B0604020202020204" pitchFamily="34" charset="0"/>
              <a:buNone/>
            </a:pPr>
            <a:r>
              <a:rPr lang="tr-TR" dirty="0" smtClean="0"/>
              <a:t> </a:t>
            </a:r>
          </a:p>
        </p:txBody>
      </p:sp>
      <p:sp>
        <p:nvSpPr>
          <p:cNvPr id="63492" name="1 Başlık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tr-TR" dirty="0" smtClean="0">
                <a:solidFill>
                  <a:schemeClr val="bg1"/>
                </a:solidFill>
              </a:rPr>
              <a:t>SAĞLIKLI BESLENME VE SAĞLIKLI YAŞAM İÇİN ÖNERİLER</a:t>
            </a:r>
          </a:p>
        </p:txBody>
      </p:sp>
      <p:sp>
        <p:nvSpPr>
          <p:cNvPr id="6" name="5 Şimşek İşareti"/>
          <p:cNvSpPr/>
          <p:nvPr/>
        </p:nvSpPr>
        <p:spPr>
          <a:xfrm>
            <a:off x="6024564" y="1857375"/>
            <a:ext cx="1214437" cy="1200150"/>
          </a:xfrm>
          <a:prstGeom prst="lightningBol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0780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 descr="C:\Users\samsung\Desktop\Yeni Klasör\NaciTurkmenTuz-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834" y="3071813"/>
            <a:ext cx="4500563" cy="37861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2 İçerik Yer Tutucusu"/>
          <p:cNvSpPr>
            <a:spLocks noGrp="1"/>
          </p:cNvSpPr>
          <p:nvPr>
            <p:ph idx="1"/>
          </p:nvPr>
        </p:nvSpPr>
        <p:spPr>
          <a:xfrm>
            <a:off x="2064509" y="1202161"/>
            <a:ext cx="8229600" cy="1185863"/>
          </a:xfrm>
        </p:spPr>
        <p:txBody>
          <a:bodyPr/>
          <a:lstStyle/>
          <a:p>
            <a:r>
              <a:rPr lang="tr-TR" dirty="0" smtClean="0"/>
              <a:t>Sağlık için az fakat iyotlu tuz kullanılmalıdır.</a:t>
            </a:r>
          </a:p>
          <a:p>
            <a:endParaRPr lang="tr-TR" dirty="0"/>
          </a:p>
          <a:p>
            <a:r>
              <a:rPr lang="tr-TR" dirty="0" smtClean="0"/>
              <a:t>İyot minerali beyin gelişimim, büyüme, gelişme ve tiroit çalışması için önemli bir mineraldir.</a:t>
            </a:r>
          </a:p>
          <a:p>
            <a:pPr>
              <a:buFont typeface="Arial" panose="020B0604020202020204" pitchFamily="34" charset="0"/>
              <a:buNone/>
            </a:pPr>
            <a:r>
              <a:rPr lang="tr-TR" dirty="0" smtClean="0"/>
              <a:t>                                             </a:t>
            </a:r>
          </a:p>
          <a:p>
            <a:pPr>
              <a:buFont typeface="Arial" panose="020B0604020202020204" pitchFamily="34" charset="0"/>
              <a:buNone/>
            </a:pPr>
            <a:endParaRPr lang="tr-TR" dirty="0" smtClean="0"/>
          </a:p>
        </p:txBody>
      </p:sp>
      <p:sp>
        <p:nvSpPr>
          <p:cNvPr id="64516" name="1 Başlık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tr-TR" dirty="0" smtClean="0">
                <a:solidFill>
                  <a:schemeClr val="bg1"/>
                </a:solidFill>
              </a:rPr>
              <a:t>SAĞLIKLI BESLENME VE SAĞLIKLI YAŞAM İÇİN ÖNERİLER</a:t>
            </a:r>
          </a:p>
        </p:txBody>
      </p:sp>
      <p:sp>
        <p:nvSpPr>
          <p:cNvPr id="64517" name="5 Metin kutusu"/>
          <p:cNvSpPr txBox="1">
            <a:spLocks noChangeArrowheads="1"/>
          </p:cNvSpPr>
          <p:nvPr/>
        </p:nvSpPr>
        <p:spPr bwMode="auto">
          <a:xfrm>
            <a:off x="6826877" y="3770231"/>
            <a:ext cx="4357688" cy="1200150"/>
          </a:xfrm>
          <a:prstGeom prst="rect">
            <a:avLst/>
          </a:prstGeom>
          <a:noFill/>
          <a:ln w="76200">
            <a:solidFill>
              <a:srgbClr val="33CC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tr-TR" sz="3200" b="1"/>
              <a:t>  </a:t>
            </a:r>
            <a:r>
              <a:rPr lang="tr-TR" sz="3600" b="1"/>
              <a:t>İyotlu tuz tercih edilmelidir.</a:t>
            </a:r>
          </a:p>
        </p:txBody>
      </p:sp>
    </p:spTree>
    <p:extLst>
      <p:ext uri="{BB962C8B-B14F-4D97-AF65-F5344CB8AC3E}">
        <p14:creationId xmlns:p14="http://schemas.microsoft.com/office/powerpoint/2010/main" val="1038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89882" y="1550504"/>
            <a:ext cx="9494683" cy="1431847"/>
          </a:xfrm>
        </p:spPr>
        <p:txBody>
          <a:bodyPr/>
          <a:lstStyle/>
          <a:p>
            <a:pPr marL="68580" indent="0" algn="ctr">
              <a:buNone/>
            </a:pPr>
            <a:r>
              <a:rPr lang="tr-T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BAYRAKLI İLÇE SAĞLIK MÜDÜRLÜĞÜ </a:t>
            </a:r>
          </a:p>
          <a:p>
            <a:pPr marL="68580" indent="0" algn="ctr">
              <a:buNone/>
            </a:pPr>
            <a:r>
              <a:rPr lang="tr-T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OBEZİTE DANIŞMA BİRİMİ</a:t>
            </a:r>
          </a:p>
          <a:p>
            <a:pPr marL="68580" indent="0" algn="ctr">
              <a:buNone/>
            </a:pPr>
            <a:endParaRPr lang="tr-TR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4" name="Metin kutusu 3"/>
          <p:cNvSpPr txBox="1"/>
          <p:nvPr/>
        </p:nvSpPr>
        <p:spPr>
          <a:xfrm>
            <a:off x="1308295" y="3601330"/>
            <a:ext cx="98762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ADRES:  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1606 SOKAK NO:10 SAİME-İSMET ŞEN SAĞLIK KOMPLEKSİ BAYRAKLI/İZMİR</a:t>
            </a:r>
          </a:p>
          <a:p>
            <a:endParaRPr lang="tr-T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tr-TR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TELEFON: 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0232 341 7430-107</a:t>
            </a:r>
            <a:endParaRPr lang="tr-T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70007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517" y="565129"/>
            <a:ext cx="5608806" cy="3743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0282" y="516356"/>
            <a:ext cx="5761219" cy="3840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Metin kutusu 5"/>
          <p:cNvSpPr txBox="1"/>
          <p:nvPr/>
        </p:nvSpPr>
        <p:spPr>
          <a:xfrm>
            <a:off x="2434632" y="4965895"/>
            <a:ext cx="75543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6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TEŞEKKÜRLER…</a:t>
            </a:r>
            <a:endParaRPr lang="tr-TR" sz="6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62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2" id="{C3BFF9D3-C8C7-45B8-9470-C0008191E6ED}" vid="{9B97AC29-02E0-4241-88BD-1E46ECAED19D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1454</TotalTime>
  <Words>1750</Words>
  <Application>Microsoft Office PowerPoint</Application>
  <PresentationFormat>Geniş ekran</PresentationFormat>
  <Paragraphs>367</Paragraphs>
  <Slides>58</Slides>
  <Notes>7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12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58</vt:i4>
      </vt:variant>
    </vt:vector>
  </HeadingPairs>
  <TitlesOfParts>
    <vt:vector size="71" baseType="lpstr">
      <vt:lpstr>宋体</vt:lpstr>
      <vt:lpstr>Arial</vt:lpstr>
      <vt:lpstr>Arial Rounded MT Bold</vt:lpstr>
      <vt:lpstr>Calibri</vt:lpstr>
      <vt:lpstr>Calibri Light</vt:lpstr>
      <vt:lpstr>Comic Sans MS</vt:lpstr>
      <vt:lpstr>Lucida Sans Unicode</vt:lpstr>
      <vt:lpstr>Segoe UI</vt:lpstr>
      <vt:lpstr>Times New Roman</vt:lpstr>
      <vt:lpstr>Wingdings</vt:lpstr>
      <vt:lpstr>Wingdings 2</vt:lpstr>
      <vt:lpstr>Wingdings 3</vt:lpstr>
      <vt:lpstr>Tema2</vt:lpstr>
      <vt:lpstr>SAĞLIKLI BESLENME VE DOWN SENDROMLU BİREYLERDE BESLENME SORUNLARI</vt:lpstr>
      <vt:lpstr>SAĞLIK</vt:lpstr>
      <vt:lpstr>PowerPoint Sunusu</vt:lpstr>
      <vt:lpstr>BESİN ÖGELERİ</vt:lpstr>
      <vt:lpstr>SAĞLIKLI BESLENME</vt:lpstr>
      <vt:lpstr>Yeterli ve Dengeli Beslenme;</vt:lpstr>
      <vt:lpstr>YETERLİ VE DENGELİ BESLENME   Hepimiz için her yaşta önemlidir.</vt:lpstr>
      <vt:lpstr>PowerPoint Sunusu</vt:lpstr>
      <vt:lpstr>PowerPoint Sunusu</vt:lpstr>
      <vt:lpstr>PowerPoint Sunusu</vt:lpstr>
      <vt:lpstr>PowerPoint Sunusu</vt:lpstr>
      <vt:lpstr>ETLER İLE İLGİLİ ÖNERİLER</vt:lpstr>
      <vt:lpstr>KURUBAKLAGİLLER İLE İLGİLİ ÖNERİLER</vt:lpstr>
      <vt:lpstr>3- SÜT VE SÜT ÜRÜNLERİ</vt:lpstr>
      <vt:lpstr>PowerPoint Sunusu</vt:lpstr>
      <vt:lpstr>PowerPoint Sunusu</vt:lpstr>
      <vt:lpstr>TAZE SEBZE VE MEYVELER İLE İLGİLİ ÖNERİLER</vt:lpstr>
      <vt:lpstr>TAZE SEBZE VE MEYVELER İLE İLGİLİ ÖNERİLER</vt:lpstr>
      <vt:lpstr>  5- YAĞLAR VE ŞEKERLER  </vt:lpstr>
      <vt:lpstr> SIVI TÜKETİMİ </vt:lpstr>
      <vt:lpstr>PowerPoint Sunusu</vt:lpstr>
      <vt:lpstr> SUYUN VÜCUTTAKİ GÖREVLERİ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KONSTİPASYON (KABIZLIK)</vt:lpstr>
      <vt:lpstr>KONSTİPASYON (KABIZLIK)</vt:lpstr>
      <vt:lpstr>KONSTİPASYON (KABIZLIK)</vt:lpstr>
      <vt:lpstr>KONSTİPASYON (KABIZLIK)</vt:lpstr>
      <vt:lpstr>OBEZİTE (ŞİŞMANLIK)</vt:lpstr>
      <vt:lpstr>PowerPoint Sunusu</vt:lpstr>
      <vt:lpstr>PowerPoint Sunusu</vt:lpstr>
      <vt:lpstr>OBEZİTENİN NEDENLERİ</vt:lpstr>
      <vt:lpstr>PowerPoint Sunusu</vt:lpstr>
      <vt:lpstr>OBEZİTE İLE MÜCADELE</vt:lpstr>
      <vt:lpstr>OBEZİTENİN TEDAVİSİ</vt:lpstr>
      <vt:lpstr>PowerPoint Sunusu</vt:lpstr>
      <vt:lpstr>PowerPoint Sunusu</vt:lpstr>
      <vt:lpstr>PowerPoint Sunusu</vt:lpstr>
      <vt:lpstr>PowerPoint Sunusu</vt:lpstr>
      <vt:lpstr>PowerPoint Sunusu</vt:lpstr>
      <vt:lpstr>ANCAK ÜLKEMİZDE  GÜNDE 18 GRAM TUZ TÜKETİLİYOR</vt:lpstr>
      <vt:lpstr>AŞIRI TUZ TÜKETİMİNİN NEDEN OLDUĞU HASTALIKLAR NELERDİR?</vt:lpstr>
      <vt:lpstr>PowerPoint Sunusu</vt:lpstr>
      <vt:lpstr>SAĞLIKLI BESLENME VE SAĞLIKLI YAŞAM İÇİN ÖNERİLER</vt:lpstr>
      <vt:lpstr>SAĞLIKLI BESLENME VE SAĞLIKLI YAŞAM İÇİN ÖNERİLER</vt:lpstr>
      <vt:lpstr>SAĞLIKLI BESLENME VE SAĞLIKLI YAŞAM İÇİN ÖNERİLER</vt:lpstr>
      <vt:lpstr>SAĞLIKLI BESLENME VE SAĞLIKLI YAŞAM İÇİN ÖNERİLER</vt:lpstr>
      <vt:lpstr>SAĞLIKLI BESLENME VE SAĞLIKLI YAŞAM İÇİN ÖNERİLER</vt:lpstr>
      <vt:lpstr>SAĞLIKLI BESLENME VE SAĞLIKLI YAŞAM İÇİN ÖNERİLER</vt:lpstr>
      <vt:lpstr>SAĞLIKLI BESLENME VE SAĞLIKLI YAŞAM İÇİN ÖNERİLER</vt:lpstr>
      <vt:lpstr>SAĞLIKLI BESLENME VE SAĞLIKLI YAŞAM İÇİN ÖNERİLER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İZMİR HALK SAĞLIĞI MÜDÜRLÜĞÜ  BULAŞICI OLMAYAN HASTALIKLAR VE PROGRAMLAR ŞUBE MÜDÜRLÜĞÜ</dc:title>
  <dc:creator>Şeyma Aksoy</dc:creator>
  <cp:lastModifiedBy>İzzet AK</cp:lastModifiedBy>
  <cp:revision>117</cp:revision>
  <cp:lastPrinted>2018-04-03T13:39:09Z</cp:lastPrinted>
  <dcterms:created xsi:type="dcterms:W3CDTF">2017-06-12T13:41:37Z</dcterms:created>
  <dcterms:modified xsi:type="dcterms:W3CDTF">2018-04-04T08:00:33Z</dcterms:modified>
</cp:coreProperties>
</file>