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315" r:id="rId2"/>
    <p:sldId id="258" r:id="rId3"/>
    <p:sldId id="259" r:id="rId4"/>
    <p:sldId id="310" r:id="rId5"/>
    <p:sldId id="311" r:id="rId6"/>
    <p:sldId id="312" r:id="rId7"/>
    <p:sldId id="261" r:id="rId8"/>
    <p:sldId id="313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4" r:id="rId5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44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1D2F44-3E08-4464-B89C-5679C30968C2}" type="doc">
      <dgm:prSet loTypeId="urn:microsoft.com/office/officeart/2005/8/layout/list1" loCatId="list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tr-TR"/>
        </a:p>
      </dgm:t>
    </dgm:pt>
    <dgm:pt modelId="{75848157-C8B4-4D7F-A615-C68E579839AA}">
      <dgm:prSet phldrT="[Metin]" custT="1"/>
      <dgm:spPr/>
      <dgm:t>
        <a:bodyPr/>
        <a:lstStyle/>
        <a:p>
          <a:r>
            <a:rPr lang="tr-TR" sz="2400" dirty="0" smtClean="0"/>
            <a:t>Kendi başlarına karar verici olarak topluma girdikleri,</a:t>
          </a:r>
          <a:endParaRPr lang="tr-TR" sz="2400" dirty="0"/>
        </a:p>
      </dgm:t>
    </dgm:pt>
    <dgm:pt modelId="{32047187-56DD-4621-AF6B-64E1A3EC38DE}" type="parTrans" cxnId="{B897D3DC-C1C3-4909-894F-3C86795344AE}">
      <dgm:prSet/>
      <dgm:spPr/>
      <dgm:t>
        <a:bodyPr/>
        <a:lstStyle/>
        <a:p>
          <a:endParaRPr lang="tr-TR"/>
        </a:p>
      </dgm:t>
    </dgm:pt>
    <dgm:pt modelId="{BD3DEF52-5FA1-4F73-AD0E-FA61ED7E37CA}" type="sibTrans" cxnId="{B897D3DC-C1C3-4909-894F-3C86795344AE}">
      <dgm:prSet/>
      <dgm:spPr/>
      <dgm:t>
        <a:bodyPr/>
        <a:lstStyle/>
        <a:p>
          <a:endParaRPr lang="tr-TR"/>
        </a:p>
      </dgm:t>
    </dgm:pt>
    <dgm:pt modelId="{7BFD4A1C-88FE-4C04-96D8-5600058C1989}">
      <dgm:prSet phldrT="[Metin]" custT="1"/>
      <dgm:spPr/>
      <dgm:t>
        <a:bodyPr/>
        <a:lstStyle/>
        <a:p>
          <a:r>
            <a:rPr lang="tr-TR" sz="2400" dirty="0" smtClean="0"/>
            <a:t>Ömür boyu sürecek davranışların kazanıldığı,</a:t>
          </a:r>
          <a:endParaRPr lang="tr-TR" sz="2400" dirty="0"/>
        </a:p>
      </dgm:t>
    </dgm:pt>
    <dgm:pt modelId="{D5F7ACBB-A088-43A2-B907-99FD84280D8A}" type="parTrans" cxnId="{CB23046F-F7DF-4183-BD43-A1DDD30E3B96}">
      <dgm:prSet/>
      <dgm:spPr/>
      <dgm:t>
        <a:bodyPr/>
        <a:lstStyle/>
        <a:p>
          <a:endParaRPr lang="tr-TR"/>
        </a:p>
      </dgm:t>
    </dgm:pt>
    <dgm:pt modelId="{4FCADD28-5D73-43B9-8AD2-D5368CB7774B}" type="sibTrans" cxnId="{CB23046F-F7DF-4183-BD43-A1DDD30E3B96}">
      <dgm:prSet/>
      <dgm:spPr/>
      <dgm:t>
        <a:bodyPr/>
        <a:lstStyle/>
        <a:p>
          <a:endParaRPr lang="tr-TR"/>
        </a:p>
      </dgm:t>
    </dgm:pt>
    <dgm:pt modelId="{F3EC40ED-E18B-4F06-B8D8-68B31A3F2BDC}">
      <dgm:prSet phldrT="[Metin]" custT="1"/>
      <dgm:spPr/>
      <dgm:t>
        <a:bodyPr/>
        <a:lstStyle/>
        <a:p>
          <a:r>
            <a:rPr lang="tr-TR" sz="2400" dirty="0" smtClean="0"/>
            <a:t>Yeterlilik ve başarı duygularının geliştiği bir dönemdir</a:t>
          </a:r>
          <a:endParaRPr lang="tr-TR" sz="2400" dirty="0"/>
        </a:p>
      </dgm:t>
    </dgm:pt>
    <dgm:pt modelId="{79ADF9EE-D3D6-4048-9600-DCD497B035D3}" type="parTrans" cxnId="{291A8D09-43C7-481D-ACF7-FB9548E1B6FA}">
      <dgm:prSet/>
      <dgm:spPr/>
      <dgm:t>
        <a:bodyPr/>
        <a:lstStyle/>
        <a:p>
          <a:endParaRPr lang="tr-TR"/>
        </a:p>
      </dgm:t>
    </dgm:pt>
    <dgm:pt modelId="{01090F0B-8E29-401C-B13C-CF46DFF565AF}" type="sibTrans" cxnId="{291A8D09-43C7-481D-ACF7-FB9548E1B6FA}">
      <dgm:prSet/>
      <dgm:spPr/>
      <dgm:t>
        <a:bodyPr/>
        <a:lstStyle/>
        <a:p>
          <a:endParaRPr lang="tr-TR"/>
        </a:p>
      </dgm:t>
    </dgm:pt>
    <dgm:pt modelId="{DF0A3DA2-8E12-4CFB-BC82-2BB99DF2E277}">
      <dgm:prSet phldrT="[Metin]" custT="1"/>
      <dgm:spPr/>
      <dgm:t>
        <a:bodyPr/>
        <a:lstStyle/>
        <a:p>
          <a:r>
            <a:rPr lang="tr-TR" sz="2400" dirty="0" smtClean="0"/>
            <a:t>Fizyolojik, psikolojik ve sosyal gelişimin hızlı olduğu</a:t>
          </a:r>
          <a:endParaRPr lang="tr-TR" sz="2400" dirty="0"/>
        </a:p>
      </dgm:t>
    </dgm:pt>
    <dgm:pt modelId="{54FFDF2B-01F8-4BAD-9547-C99A1766EF06}" type="parTrans" cxnId="{DF19701E-B867-40FB-A63C-6612DFE70382}">
      <dgm:prSet/>
      <dgm:spPr/>
      <dgm:t>
        <a:bodyPr/>
        <a:lstStyle/>
        <a:p>
          <a:endParaRPr lang="tr-TR"/>
        </a:p>
      </dgm:t>
    </dgm:pt>
    <dgm:pt modelId="{02D53496-F35B-4403-97DB-B78A6BA2CFB8}" type="sibTrans" cxnId="{DF19701E-B867-40FB-A63C-6612DFE70382}">
      <dgm:prSet/>
      <dgm:spPr/>
      <dgm:t>
        <a:bodyPr/>
        <a:lstStyle/>
        <a:p>
          <a:endParaRPr lang="tr-TR"/>
        </a:p>
      </dgm:t>
    </dgm:pt>
    <dgm:pt modelId="{C075AF1B-F1CB-4CA8-9124-FD4D7BE0765C}" type="pres">
      <dgm:prSet presAssocID="{6D1D2F44-3E08-4464-B89C-5679C30968C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F770E2F-2789-468F-920D-403D72AE9310}" type="pres">
      <dgm:prSet presAssocID="{DF0A3DA2-8E12-4CFB-BC82-2BB99DF2E277}" presName="parentLin" presStyleCnt="0"/>
      <dgm:spPr/>
    </dgm:pt>
    <dgm:pt modelId="{A723B550-4D8A-4E2A-98BD-C923EF3D4D96}" type="pres">
      <dgm:prSet presAssocID="{DF0A3DA2-8E12-4CFB-BC82-2BB99DF2E277}" presName="parentLeftMargin" presStyleLbl="node1" presStyleIdx="0" presStyleCnt="4"/>
      <dgm:spPr/>
      <dgm:t>
        <a:bodyPr/>
        <a:lstStyle/>
        <a:p>
          <a:endParaRPr lang="tr-TR"/>
        </a:p>
      </dgm:t>
    </dgm:pt>
    <dgm:pt modelId="{3884D851-AC57-4599-85C2-28F06E0E8062}" type="pres">
      <dgm:prSet presAssocID="{DF0A3DA2-8E12-4CFB-BC82-2BB99DF2E277}" presName="parentText" presStyleLbl="node1" presStyleIdx="0" presStyleCnt="4" custScaleX="150037" custLinFactX="-493" custLinFactNeighborX="-100000" custLinFactNeighborY="1330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D5A775B-DE56-44B3-8EA7-F04A3EE62D1A}" type="pres">
      <dgm:prSet presAssocID="{DF0A3DA2-8E12-4CFB-BC82-2BB99DF2E277}" presName="negativeSpace" presStyleCnt="0"/>
      <dgm:spPr/>
    </dgm:pt>
    <dgm:pt modelId="{203CB73D-EDEB-44B0-AAE2-FC529AFA2972}" type="pres">
      <dgm:prSet presAssocID="{DF0A3DA2-8E12-4CFB-BC82-2BB99DF2E277}" presName="childText" presStyleLbl="conFgAcc1" presStyleIdx="0" presStyleCnt="4">
        <dgm:presLayoutVars>
          <dgm:bulletEnabled val="1"/>
        </dgm:presLayoutVars>
      </dgm:prSet>
      <dgm:spPr/>
    </dgm:pt>
    <dgm:pt modelId="{D6B9EB0C-8AC0-4515-8E7A-D688F16EBA5D}" type="pres">
      <dgm:prSet presAssocID="{02D53496-F35B-4403-97DB-B78A6BA2CFB8}" presName="spaceBetweenRectangles" presStyleCnt="0"/>
      <dgm:spPr/>
    </dgm:pt>
    <dgm:pt modelId="{630F3B27-0FF5-497E-AA5E-BCF96BA3E73F}" type="pres">
      <dgm:prSet presAssocID="{75848157-C8B4-4D7F-A615-C68E579839AA}" presName="parentLin" presStyleCnt="0"/>
      <dgm:spPr/>
    </dgm:pt>
    <dgm:pt modelId="{D999B5E2-D76F-4BA3-B1F0-A46028FFE608}" type="pres">
      <dgm:prSet presAssocID="{75848157-C8B4-4D7F-A615-C68E579839AA}" presName="parentLeftMargin" presStyleLbl="node1" presStyleIdx="0" presStyleCnt="4"/>
      <dgm:spPr/>
      <dgm:t>
        <a:bodyPr/>
        <a:lstStyle/>
        <a:p>
          <a:endParaRPr lang="tr-TR"/>
        </a:p>
      </dgm:t>
    </dgm:pt>
    <dgm:pt modelId="{CF61A9AF-32B1-4A09-B8D6-15705FC444AC}" type="pres">
      <dgm:prSet presAssocID="{75848157-C8B4-4D7F-A615-C68E579839AA}" presName="parentText" presStyleLbl="node1" presStyleIdx="1" presStyleCnt="4" custScaleX="177316" custScaleY="93461" custLinFactNeighborX="-86118" custLinFactNeighborY="1629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E423B44-0077-48A2-925B-62297EBC1F70}" type="pres">
      <dgm:prSet presAssocID="{75848157-C8B4-4D7F-A615-C68E579839AA}" presName="negativeSpace" presStyleCnt="0"/>
      <dgm:spPr/>
    </dgm:pt>
    <dgm:pt modelId="{7CFDE4CC-03F0-451C-9C8D-0F7753164864}" type="pres">
      <dgm:prSet presAssocID="{75848157-C8B4-4D7F-A615-C68E579839AA}" presName="childText" presStyleLbl="conFgAcc1" presStyleIdx="1" presStyleCnt="4">
        <dgm:presLayoutVars>
          <dgm:bulletEnabled val="1"/>
        </dgm:presLayoutVars>
      </dgm:prSet>
      <dgm:spPr/>
    </dgm:pt>
    <dgm:pt modelId="{DB7F4F81-620D-46C5-A4F7-FE9B644FD9B6}" type="pres">
      <dgm:prSet presAssocID="{BD3DEF52-5FA1-4F73-AD0E-FA61ED7E37CA}" presName="spaceBetweenRectangles" presStyleCnt="0"/>
      <dgm:spPr/>
    </dgm:pt>
    <dgm:pt modelId="{49CECED5-1C29-4590-973B-7851A434C1A3}" type="pres">
      <dgm:prSet presAssocID="{7BFD4A1C-88FE-4C04-96D8-5600058C1989}" presName="parentLin" presStyleCnt="0"/>
      <dgm:spPr/>
    </dgm:pt>
    <dgm:pt modelId="{C5B6E040-F7C1-4FA3-8ED7-C7745750ED87}" type="pres">
      <dgm:prSet presAssocID="{7BFD4A1C-88FE-4C04-96D8-5600058C1989}" presName="parentLeftMargin" presStyleLbl="node1" presStyleIdx="1" presStyleCnt="4"/>
      <dgm:spPr/>
      <dgm:t>
        <a:bodyPr/>
        <a:lstStyle/>
        <a:p>
          <a:endParaRPr lang="tr-TR"/>
        </a:p>
      </dgm:t>
    </dgm:pt>
    <dgm:pt modelId="{C0484E91-FC97-4DC8-9A61-CFE357619D49}" type="pres">
      <dgm:prSet presAssocID="{7BFD4A1C-88FE-4C04-96D8-5600058C1989}" presName="parentText" presStyleLbl="node1" presStyleIdx="2" presStyleCnt="4" custScaleX="142857" custLinFactNeighborX="-79189" custLinFactNeighborY="-5789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3967FD6-67F5-4260-A256-7054B8E1051F}" type="pres">
      <dgm:prSet presAssocID="{7BFD4A1C-88FE-4C04-96D8-5600058C1989}" presName="negativeSpace" presStyleCnt="0"/>
      <dgm:spPr/>
    </dgm:pt>
    <dgm:pt modelId="{0A28BD71-730B-435C-8604-F1A940FF80A8}" type="pres">
      <dgm:prSet presAssocID="{7BFD4A1C-88FE-4C04-96D8-5600058C1989}" presName="childText" presStyleLbl="conFgAcc1" presStyleIdx="2" presStyleCnt="4">
        <dgm:presLayoutVars>
          <dgm:bulletEnabled val="1"/>
        </dgm:presLayoutVars>
      </dgm:prSet>
      <dgm:spPr/>
    </dgm:pt>
    <dgm:pt modelId="{D3812AEA-1E7B-45E9-A1E9-C56F0F20C9BD}" type="pres">
      <dgm:prSet presAssocID="{4FCADD28-5D73-43B9-8AD2-D5368CB7774B}" presName="spaceBetweenRectangles" presStyleCnt="0"/>
      <dgm:spPr/>
    </dgm:pt>
    <dgm:pt modelId="{172A5C96-97C9-4B36-8C55-7F6FDD2E8C40}" type="pres">
      <dgm:prSet presAssocID="{F3EC40ED-E18B-4F06-B8D8-68B31A3F2BDC}" presName="parentLin" presStyleCnt="0"/>
      <dgm:spPr/>
    </dgm:pt>
    <dgm:pt modelId="{C82B782D-0D3F-4585-AEAD-2DF7E9E1D27D}" type="pres">
      <dgm:prSet presAssocID="{F3EC40ED-E18B-4F06-B8D8-68B31A3F2BDC}" presName="parentLeftMargin" presStyleLbl="node1" presStyleIdx="2" presStyleCnt="4"/>
      <dgm:spPr/>
      <dgm:t>
        <a:bodyPr/>
        <a:lstStyle/>
        <a:p>
          <a:endParaRPr lang="tr-TR"/>
        </a:p>
      </dgm:t>
    </dgm:pt>
    <dgm:pt modelId="{6902E368-752F-4B7F-B252-7AA4A8D72A45}" type="pres">
      <dgm:prSet presAssocID="{F3EC40ED-E18B-4F06-B8D8-68B31A3F2BDC}" presName="parentText" presStyleLbl="node1" presStyleIdx="3" presStyleCnt="4" custScaleX="142056" custLinFactNeighborX="-78790" custLinFactNeighborY="-4909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176482E-90D4-4DBF-A286-EB9D72445591}" type="pres">
      <dgm:prSet presAssocID="{F3EC40ED-E18B-4F06-B8D8-68B31A3F2BDC}" presName="negativeSpace" presStyleCnt="0"/>
      <dgm:spPr/>
    </dgm:pt>
    <dgm:pt modelId="{4CD6258B-5CBD-4AE6-8E75-15516C0BB390}" type="pres">
      <dgm:prSet presAssocID="{F3EC40ED-E18B-4F06-B8D8-68B31A3F2BD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E75C4C6-A361-4795-A5C0-EE178BE45BE1}" type="presOf" srcId="{DF0A3DA2-8E12-4CFB-BC82-2BB99DF2E277}" destId="{3884D851-AC57-4599-85C2-28F06E0E8062}" srcOrd="1" destOrd="0" presId="urn:microsoft.com/office/officeart/2005/8/layout/list1"/>
    <dgm:cxn modelId="{227F2995-3ACF-4BB3-A67C-B24B997C08E5}" type="presOf" srcId="{F3EC40ED-E18B-4F06-B8D8-68B31A3F2BDC}" destId="{C82B782D-0D3F-4585-AEAD-2DF7E9E1D27D}" srcOrd="0" destOrd="0" presId="urn:microsoft.com/office/officeart/2005/8/layout/list1"/>
    <dgm:cxn modelId="{61D20476-77B4-4971-8655-97593CFB4621}" type="presOf" srcId="{DF0A3DA2-8E12-4CFB-BC82-2BB99DF2E277}" destId="{A723B550-4D8A-4E2A-98BD-C923EF3D4D96}" srcOrd="0" destOrd="0" presId="urn:microsoft.com/office/officeart/2005/8/layout/list1"/>
    <dgm:cxn modelId="{B897D3DC-C1C3-4909-894F-3C86795344AE}" srcId="{6D1D2F44-3E08-4464-B89C-5679C30968C2}" destId="{75848157-C8B4-4D7F-A615-C68E579839AA}" srcOrd="1" destOrd="0" parTransId="{32047187-56DD-4621-AF6B-64E1A3EC38DE}" sibTransId="{BD3DEF52-5FA1-4F73-AD0E-FA61ED7E37CA}"/>
    <dgm:cxn modelId="{7663FFCF-D17C-45E5-BB4D-57B14CEA8127}" type="presOf" srcId="{6D1D2F44-3E08-4464-B89C-5679C30968C2}" destId="{C075AF1B-F1CB-4CA8-9124-FD4D7BE0765C}" srcOrd="0" destOrd="0" presId="urn:microsoft.com/office/officeart/2005/8/layout/list1"/>
    <dgm:cxn modelId="{DF19701E-B867-40FB-A63C-6612DFE70382}" srcId="{6D1D2F44-3E08-4464-B89C-5679C30968C2}" destId="{DF0A3DA2-8E12-4CFB-BC82-2BB99DF2E277}" srcOrd="0" destOrd="0" parTransId="{54FFDF2B-01F8-4BAD-9547-C99A1766EF06}" sibTransId="{02D53496-F35B-4403-97DB-B78A6BA2CFB8}"/>
    <dgm:cxn modelId="{CC2AA6B3-1616-484C-A5E7-0C756E96850E}" type="presOf" srcId="{F3EC40ED-E18B-4F06-B8D8-68B31A3F2BDC}" destId="{6902E368-752F-4B7F-B252-7AA4A8D72A45}" srcOrd="1" destOrd="0" presId="urn:microsoft.com/office/officeart/2005/8/layout/list1"/>
    <dgm:cxn modelId="{5D076475-BA94-4020-80CE-4DED285DC4EA}" type="presOf" srcId="{7BFD4A1C-88FE-4C04-96D8-5600058C1989}" destId="{C0484E91-FC97-4DC8-9A61-CFE357619D49}" srcOrd="1" destOrd="0" presId="urn:microsoft.com/office/officeart/2005/8/layout/list1"/>
    <dgm:cxn modelId="{291A8D09-43C7-481D-ACF7-FB9548E1B6FA}" srcId="{6D1D2F44-3E08-4464-B89C-5679C30968C2}" destId="{F3EC40ED-E18B-4F06-B8D8-68B31A3F2BDC}" srcOrd="3" destOrd="0" parTransId="{79ADF9EE-D3D6-4048-9600-DCD497B035D3}" sibTransId="{01090F0B-8E29-401C-B13C-CF46DFF565AF}"/>
    <dgm:cxn modelId="{6664D4AD-AC06-4254-B534-024613A4E946}" type="presOf" srcId="{75848157-C8B4-4D7F-A615-C68E579839AA}" destId="{D999B5E2-D76F-4BA3-B1F0-A46028FFE608}" srcOrd="0" destOrd="0" presId="urn:microsoft.com/office/officeart/2005/8/layout/list1"/>
    <dgm:cxn modelId="{37381C7C-2110-4378-BB2F-6DD7F9A5B29A}" type="presOf" srcId="{7BFD4A1C-88FE-4C04-96D8-5600058C1989}" destId="{C5B6E040-F7C1-4FA3-8ED7-C7745750ED87}" srcOrd="0" destOrd="0" presId="urn:microsoft.com/office/officeart/2005/8/layout/list1"/>
    <dgm:cxn modelId="{A742322E-E6F1-4558-B2DB-C60EF5D85C7F}" type="presOf" srcId="{75848157-C8B4-4D7F-A615-C68E579839AA}" destId="{CF61A9AF-32B1-4A09-B8D6-15705FC444AC}" srcOrd="1" destOrd="0" presId="urn:microsoft.com/office/officeart/2005/8/layout/list1"/>
    <dgm:cxn modelId="{CB23046F-F7DF-4183-BD43-A1DDD30E3B96}" srcId="{6D1D2F44-3E08-4464-B89C-5679C30968C2}" destId="{7BFD4A1C-88FE-4C04-96D8-5600058C1989}" srcOrd="2" destOrd="0" parTransId="{D5F7ACBB-A088-43A2-B907-99FD84280D8A}" sibTransId="{4FCADD28-5D73-43B9-8AD2-D5368CB7774B}"/>
    <dgm:cxn modelId="{C1F22EA4-5BE4-4989-AD59-2B04EDF0C1FA}" type="presParOf" srcId="{C075AF1B-F1CB-4CA8-9124-FD4D7BE0765C}" destId="{8F770E2F-2789-468F-920D-403D72AE9310}" srcOrd="0" destOrd="0" presId="urn:microsoft.com/office/officeart/2005/8/layout/list1"/>
    <dgm:cxn modelId="{17F6880D-5DD4-4D2D-9078-5A8179BE19F3}" type="presParOf" srcId="{8F770E2F-2789-468F-920D-403D72AE9310}" destId="{A723B550-4D8A-4E2A-98BD-C923EF3D4D96}" srcOrd="0" destOrd="0" presId="urn:microsoft.com/office/officeart/2005/8/layout/list1"/>
    <dgm:cxn modelId="{CE4F4817-E52F-4F66-85DD-92E9F84AE78F}" type="presParOf" srcId="{8F770E2F-2789-468F-920D-403D72AE9310}" destId="{3884D851-AC57-4599-85C2-28F06E0E8062}" srcOrd="1" destOrd="0" presId="urn:microsoft.com/office/officeart/2005/8/layout/list1"/>
    <dgm:cxn modelId="{4C712F00-47F3-4FB7-BF9D-1B3C4FFD75BA}" type="presParOf" srcId="{C075AF1B-F1CB-4CA8-9124-FD4D7BE0765C}" destId="{2D5A775B-DE56-44B3-8EA7-F04A3EE62D1A}" srcOrd="1" destOrd="0" presId="urn:microsoft.com/office/officeart/2005/8/layout/list1"/>
    <dgm:cxn modelId="{95C9DA3A-1EE4-4A92-A296-5239E552D0AF}" type="presParOf" srcId="{C075AF1B-F1CB-4CA8-9124-FD4D7BE0765C}" destId="{203CB73D-EDEB-44B0-AAE2-FC529AFA2972}" srcOrd="2" destOrd="0" presId="urn:microsoft.com/office/officeart/2005/8/layout/list1"/>
    <dgm:cxn modelId="{9B8F87D6-B5D6-4ECC-AEA1-93BC8AEB3EF4}" type="presParOf" srcId="{C075AF1B-F1CB-4CA8-9124-FD4D7BE0765C}" destId="{D6B9EB0C-8AC0-4515-8E7A-D688F16EBA5D}" srcOrd="3" destOrd="0" presId="urn:microsoft.com/office/officeart/2005/8/layout/list1"/>
    <dgm:cxn modelId="{1D3C54D7-1057-4E6A-95BB-1739362088A3}" type="presParOf" srcId="{C075AF1B-F1CB-4CA8-9124-FD4D7BE0765C}" destId="{630F3B27-0FF5-497E-AA5E-BCF96BA3E73F}" srcOrd="4" destOrd="0" presId="urn:microsoft.com/office/officeart/2005/8/layout/list1"/>
    <dgm:cxn modelId="{E2B8628A-FDCD-4291-AE28-DAB372704D98}" type="presParOf" srcId="{630F3B27-0FF5-497E-AA5E-BCF96BA3E73F}" destId="{D999B5E2-D76F-4BA3-B1F0-A46028FFE608}" srcOrd="0" destOrd="0" presId="urn:microsoft.com/office/officeart/2005/8/layout/list1"/>
    <dgm:cxn modelId="{08D27211-83A0-49EB-A210-547422868819}" type="presParOf" srcId="{630F3B27-0FF5-497E-AA5E-BCF96BA3E73F}" destId="{CF61A9AF-32B1-4A09-B8D6-15705FC444AC}" srcOrd="1" destOrd="0" presId="urn:microsoft.com/office/officeart/2005/8/layout/list1"/>
    <dgm:cxn modelId="{7B07A598-C6F8-4BFF-8BB5-2DF87E7E5642}" type="presParOf" srcId="{C075AF1B-F1CB-4CA8-9124-FD4D7BE0765C}" destId="{DE423B44-0077-48A2-925B-62297EBC1F70}" srcOrd="5" destOrd="0" presId="urn:microsoft.com/office/officeart/2005/8/layout/list1"/>
    <dgm:cxn modelId="{2BD09116-0CC8-467D-802D-7D2DA8D93028}" type="presParOf" srcId="{C075AF1B-F1CB-4CA8-9124-FD4D7BE0765C}" destId="{7CFDE4CC-03F0-451C-9C8D-0F7753164864}" srcOrd="6" destOrd="0" presId="urn:microsoft.com/office/officeart/2005/8/layout/list1"/>
    <dgm:cxn modelId="{111D5C1D-A44F-4366-9341-D0593A503A1D}" type="presParOf" srcId="{C075AF1B-F1CB-4CA8-9124-FD4D7BE0765C}" destId="{DB7F4F81-620D-46C5-A4F7-FE9B644FD9B6}" srcOrd="7" destOrd="0" presId="urn:microsoft.com/office/officeart/2005/8/layout/list1"/>
    <dgm:cxn modelId="{616EABC8-4D82-4A83-84FE-85E11C870FA3}" type="presParOf" srcId="{C075AF1B-F1CB-4CA8-9124-FD4D7BE0765C}" destId="{49CECED5-1C29-4590-973B-7851A434C1A3}" srcOrd="8" destOrd="0" presId="urn:microsoft.com/office/officeart/2005/8/layout/list1"/>
    <dgm:cxn modelId="{2EE135B1-9078-4532-9364-7333A4E8C1DA}" type="presParOf" srcId="{49CECED5-1C29-4590-973B-7851A434C1A3}" destId="{C5B6E040-F7C1-4FA3-8ED7-C7745750ED87}" srcOrd="0" destOrd="0" presId="urn:microsoft.com/office/officeart/2005/8/layout/list1"/>
    <dgm:cxn modelId="{D6C510C0-203F-4A0F-8347-A1746450B58D}" type="presParOf" srcId="{49CECED5-1C29-4590-973B-7851A434C1A3}" destId="{C0484E91-FC97-4DC8-9A61-CFE357619D49}" srcOrd="1" destOrd="0" presId="urn:microsoft.com/office/officeart/2005/8/layout/list1"/>
    <dgm:cxn modelId="{52310799-AEA6-4F8B-91FF-F87A90AA7FC9}" type="presParOf" srcId="{C075AF1B-F1CB-4CA8-9124-FD4D7BE0765C}" destId="{33967FD6-67F5-4260-A256-7054B8E1051F}" srcOrd="9" destOrd="0" presId="urn:microsoft.com/office/officeart/2005/8/layout/list1"/>
    <dgm:cxn modelId="{56501C57-1A5A-42D2-BC10-52A2E779EB28}" type="presParOf" srcId="{C075AF1B-F1CB-4CA8-9124-FD4D7BE0765C}" destId="{0A28BD71-730B-435C-8604-F1A940FF80A8}" srcOrd="10" destOrd="0" presId="urn:microsoft.com/office/officeart/2005/8/layout/list1"/>
    <dgm:cxn modelId="{D68D80A5-7630-426F-96E6-4C944055D6B0}" type="presParOf" srcId="{C075AF1B-F1CB-4CA8-9124-FD4D7BE0765C}" destId="{D3812AEA-1E7B-45E9-A1E9-C56F0F20C9BD}" srcOrd="11" destOrd="0" presId="urn:microsoft.com/office/officeart/2005/8/layout/list1"/>
    <dgm:cxn modelId="{D3FB2D0E-054E-453D-B143-B12A5537A540}" type="presParOf" srcId="{C075AF1B-F1CB-4CA8-9124-FD4D7BE0765C}" destId="{172A5C96-97C9-4B36-8C55-7F6FDD2E8C40}" srcOrd="12" destOrd="0" presId="urn:microsoft.com/office/officeart/2005/8/layout/list1"/>
    <dgm:cxn modelId="{107BCD7D-1748-4988-A39B-E38F023B4533}" type="presParOf" srcId="{172A5C96-97C9-4B36-8C55-7F6FDD2E8C40}" destId="{C82B782D-0D3F-4585-AEAD-2DF7E9E1D27D}" srcOrd="0" destOrd="0" presId="urn:microsoft.com/office/officeart/2005/8/layout/list1"/>
    <dgm:cxn modelId="{6E732A35-6BD3-44AC-80D9-D89BA6D69E5D}" type="presParOf" srcId="{172A5C96-97C9-4B36-8C55-7F6FDD2E8C40}" destId="{6902E368-752F-4B7F-B252-7AA4A8D72A45}" srcOrd="1" destOrd="0" presId="urn:microsoft.com/office/officeart/2005/8/layout/list1"/>
    <dgm:cxn modelId="{74540188-D7D3-4808-A871-7FE908587607}" type="presParOf" srcId="{C075AF1B-F1CB-4CA8-9124-FD4D7BE0765C}" destId="{6176482E-90D4-4DBF-A286-EB9D72445591}" srcOrd="13" destOrd="0" presId="urn:microsoft.com/office/officeart/2005/8/layout/list1"/>
    <dgm:cxn modelId="{D5228BB5-D04D-4DDC-8EF0-B4494ED3F6E0}" type="presParOf" srcId="{C075AF1B-F1CB-4CA8-9124-FD4D7BE0765C}" destId="{4CD6258B-5CBD-4AE6-8E75-15516C0BB39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601766-5A7E-433F-B68F-1D6E095B5B57}" type="doc">
      <dgm:prSet loTypeId="urn:microsoft.com/office/officeart/2005/8/layout/radial4" loCatId="relationship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tr-TR"/>
        </a:p>
      </dgm:t>
    </dgm:pt>
    <dgm:pt modelId="{EDA4A414-8A00-4D92-9089-5638DF30850A}">
      <dgm:prSet phldrT="[Metin]"/>
      <dgm:spPr/>
      <dgm:t>
        <a:bodyPr/>
        <a:lstStyle/>
        <a:p>
          <a:endParaRPr lang="tr-TR" dirty="0"/>
        </a:p>
      </dgm:t>
    </dgm:pt>
    <dgm:pt modelId="{B1436752-D59F-42AF-AE18-117B40DB7693}" type="parTrans" cxnId="{613CC262-9317-4056-BA44-783A6ADE8C2F}">
      <dgm:prSet/>
      <dgm:spPr/>
      <dgm:t>
        <a:bodyPr/>
        <a:lstStyle/>
        <a:p>
          <a:endParaRPr lang="tr-TR"/>
        </a:p>
      </dgm:t>
    </dgm:pt>
    <dgm:pt modelId="{C6D335C0-D6BC-4037-8142-3CD712D6E7E9}" type="sibTrans" cxnId="{613CC262-9317-4056-BA44-783A6ADE8C2F}">
      <dgm:prSet/>
      <dgm:spPr/>
      <dgm:t>
        <a:bodyPr/>
        <a:lstStyle/>
        <a:p>
          <a:endParaRPr lang="tr-TR"/>
        </a:p>
      </dgm:t>
    </dgm:pt>
    <dgm:pt modelId="{3A022E3E-6CC7-4350-8D2B-FF0DB12EDF80}">
      <dgm:prSet phldrT="[Metin]"/>
      <dgm:spPr/>
      <dgm:t>
        <a:bodyPr/>
        <a:lstStyle/>
        <a:p>
          <a:r>
            <a:rPr lang="tr-TR" dirty="0" smtClean="0"/>
            <a:t>protein</a:t>
          </a:r>
          <a:endParaRPr lang="tr-TR" dirty="0"/>
        </a:p>
      </dgm:t>
    </dgm:pt>
    <dgm:pt modelId="{753A4230-65DC-4ECA-95CA-4E341836E0C6}" type="parTrans" cxnId="{1E0CA49F-1153-40BA-A7AF-071EC614D0B8}">
      <dgm:prSet/>
      <dgm:spPr/>
      <dgm:t>
        <a:bodyPr/>
        <a:lstStyle/>
        <a:p>
          <a:endParaRPr lang="tr-TR"/>
        </a:p>
      </dgm:t>
    </dgm:pt>
    <dgm:pt modelId="{26819895-83FF-4236-95EB-D7DDCDC0F8D3}" type="sibTrans" cxnId="{1E0CA49F-1153-40BA-A7AF-071EC614D0B8}">
      <dgm:prSet/>
      <dgm:spPr/>
      <dgm:t>
        <a:bodyPr/>
        <a:lstStyle/>
        <a:p>
          <a:endParaRPr lang="tr-TR"/>
        </a:p>
      </dgm:t>
    </dgm:pt>
    <dgm:pt modelId="{FB4C164D-8C74-446A-B4D3-6D6C3BEAA639}">
      <dgm:prSet phldrT="[Metin]"/>
      <dgm:spPr/>
      <dgm:t>
        <a:bodyPr/>
        <a:lstStyle/>
        <a:p>
          <a:r>
            <a:rPr lang="tr-TR" dirty="0" smtClean="0"/>
            <a:t>kalsiyum</a:t>
          </a:r>
          <a:endParaRPr lang="tr-TR" dirty="0"/>
        </a:p>
      </dgm:t>
    </dgm:pt>
    <dgm:pt modelId="{C3023429-A001-4FD1-9692-FB5C12D7DD6B}" type="parTrans" cxnId="{B668F215-40EA-49BA-9F9D-11ACE954F432}">
      <dgm:prSet/>
      <dgm:spPr/>
      <dgm:t>
        <a:bodyPr/>
        <a:lstStyle/>
        <a:p>
          <a:endParaRPr lang="tr-TR"/>
        </a:p>
      </dgm:t>
    </dgm:pt>
    <dgm:pt modelId="{11E099AF-FBB4-4E97-8A2F-C4B8D68AE7E9}" type="sibTrans" cxnId="{B668F215-40EA-49BA-9F9D-11ACE954F432}">
      <dgm:prSet/>
      <dgm:spPr/>
      <dgm:t>
        <a:bodyPr/>
        <a:lstStyle/>
        <a:p>
          <a:endParaRPr lang="tr-TR"/>
        </a:p>
      </dgm:t>
    </dgm:pt>
    <dgm:pt modelId="{98BF2EAB-D3D2-4F1A-960C-6FCD498A5D33}">
      <dgm:prSet phldrT="[Metin]"/>
      <dgm:spPr/>
      <dgm:t>
        <a:bodyPr/>
        <a:lstStyle/>
        <a:p>
          <a:r>
            <a:rPr lang="tr-TR" dirty="0" smtClean="0"/>
            <a:t>Fosfor</a:t>
          </a:r>
          <a:endParaRPr lang="tr-TR" dirty="0"/>
        </a:p>
      </dgm:t>
    </dgm:pt>
    <dgm:pt modelId="{823C9BD1-66A2-421A-810F-34DCBF219966}" type="parTrans" cxnId="{45C28BE4-E24D-408D-89E4-A7D1E7F2F253}">
      <dgm:prSet/>
      <dgm:spPr/>
      <dgm:t>
        <a:bodyPr/>
        <a:lstStyle/>
        <a:p>
          <a:endParaRPr lang="tr-TR"/>
        </a:p>
      </dgm:t>
    </dgm:pt>
    <dgm:pt modelId="{EC9BDD45-D52C-4683-8FEB-252CDD88F9F5}" type="sibTrans" cxnId="{45C28BE4-E24D-408D-89E4-A7D1E7F2F253}">
      <dgm:prSet/>
      <dgm:spPr/>
      <dgm:t>
        <a:bodyPr/>
        <a:lstStyle/>
        <a:p>
          <a:endParaRPr lang="tr-TR"/>
        </a:p>
      </dgm:t>
    </dgm:pt>
    <dgm:pt modelId="{F213ED55-8D90-4FA8-9EB7-46049790C91E}">
      <dgm:prSet phldrT="[Metin]"/>
      <dgm:spPr/>
      <dgm:t>
        <a:bodyPr/>
        <a:lstStyle/>
        <a:p>
          <a:r>
            <a:rPr lang="tr-TR" dirty="0" smtClean="0"/>
            <a:t>B12</a:t>
          </a:r>
          <a:endParaRPr lang="tr-TR" dirty="0"/>
        </a:p>
      </dgm:t>
    </dgm:pt>
    <dgm:pt modelId="{1C0FCE49-B038-43E5-BD65-195B35633538}" type="parTrans" cxnId="{FBC62907-7F51-4859-AFDC-50F0A6826311}">
      <dgm:prSet/>
      <dgm:spPr/>
      <dgm:t>
        <a:bodyPr/>
        <a:lstStyle/>
        <a:p>
          <a:endParaRPr lang="tr-TR"/>
        </a:p>
      </dgm:t>
    </dgm:pt>
    <dgm:pt modelId="{B32C1EC1-3FDD-4299-BEDF-C77F29A6AA6F}" type="sibTrans" cxnId="{FBC62907-7F51-4859-AFDC-50F0A6826311}">
      <dgm:prSet/>
      <dgm:spPr/>
      <dgm:t>
        <a:bodyPr/>
        <a:lstStyle/>
        <a:p>
          <a:endParaRPr lang="tr-TR"/>
        </a:p>
      </dgm:t>
    </dgm:pt>
    <dgm:pt modelId="{466C77F9-DA11-4081-90A3-BF183EBF81E7}">
      <dgm:prSet phldrT="[Metin]"/>
      <dgm:spPr/>
      <dgm:t>
        <a:bodyPr/>
        <a:lstStyle/>
        <a:p>
          <a:r>
            <a:rPr lang="tr-TR" dirty="0" smtClean="0"/>
            <a:t>B2</a:t>
          </a:r>
          <a:endParaRPr lang="tr-TR" dirty="0"/>
        </a:p>
      </dgm:t>
    </dgm:pt>
    <dgm:pt modelId="{C7251367-0087-43D2-92BF-D998F9606891}" type="parTrans" cxnId="{F9CE6D7B-38F9-4216-8AD2-51310764E8BC}">
      <dgm:prSet/>
      <dgm:spPr/>
      <dgm:t>
        <a:bodyPr/>
        <a:lstStyle/>
        <a:p>
          <a:endParaRPr lang="tr-TR"/>
        </a:p>
      </dgm:t>
    </dgm:pt>
    <dgm:pt modelId="{FF65FB24-D96E-41FE-83DF-F6AE5F67861B}" type="sibTrans" cxnId="{F9CE6D7B-38F9-4216-8AD2-51310764E8BC}">
      <dgm:prSet/>
      <dgm:spPr/>
      <dgm:t>
        <a:bodyPr/>
        <a:lstStyle/>
        <a:p>
          <a:endParaRPr lang="tr-TR"/>
        </a:p>
      </dgm:t>
    </dgm:pt>
    <dgm:pt modelId="{0612AE7E-42F9-4803-B425-458C1C2D1A75}">
      <dgm:prSet phldrT="[Metin]"/>
      <dgm:spPr/>
      <dgm:t>
        <a:bodyPr/>
        <a:lstStyle/>
        <a:p>
          <a:r>
            <a:rPr lang="tr-TR" dirty="0" smtClean="0"/>
            <a:t>doymuş yağ</a:t>
          </a:r>
          <a:endParaRPr lang="tr-TR" dirty="0"/>
        </a:p>
      </dgm:t>
    </dgm:pt>
    <dgm:pt modelId="{29DDBB58-3956-4A64-BA69-143C3855440D}" type="parTrans" cxnId="{9807C12C-D7C9-4ACB-9BB5-C0979AD0C4F6}">
      <dgm:prSet/>
      <dgm:spPr/>
      <dgm:t>
        <a:bodyPr/>
        <a:lstStyle/>
        <a:p>
          <a:endParaRPr lang="tr-TR"/>
        </a:p>
      </dgm:t>
    </dgm:pt>
    <dgm:pt modelId="{E0F03EC2-BBE4-4F79-AF07-A1A0D7649A54}" type="sibTrans" cxnId="{9807C12C-D7C9-4ACB-9BB5-C0979AD0C4F6}">
      <dgm:prSet/>
      <dgm:spPr/>
      <dgm:t>
        <a:bodyPr/>
        <a:lstStyle/>
        <a:p>
          <a:endParaRPr lang="tr-TR"/>
        </a:p>
      </dgm:t>
    </dgm:pt>
    <dgm:pt modelId="{9E1A116C-93B0-4DCA-86FB-90E44386419C}">
      <dgm:prSet phldrT="[Metin]"/>
      <dgm:spPr/>
      <dgm:t>
        <a:bodyPr/>
        <a:lstStyle/>
        <a:p>
          <a:r>
            <a:rPr lang="tr-TR" dirty="0" smtClean="0"/>
            <a:t>kolesterol</a:t>
          </a:r>
          <a:endParaRPr lang="tr-TR" dirty="0"/>
        </a:p>
      </dgm:t>
    </dgm:pt>
    <dgm:pt modelId="{1063A221-940B-4512-AA2B-51C867AF91A4}" type="parTrans" cxnId="{FE7D7748-10EB-4A15-A072-74BCCD0772C8}">
      <dgm:prSet/>
      <dgm:spPr/>
      <dgm:t>
        <a:bodyPr/>
        <a:lstStyle/>
        <a:p>
          <a:endParaRPr lang="tr-TR"/>
        </a:p>
      </dgm:t>
    </dgm:pt>
    <dgm:pt modelId="{C29559DE-D834-4463-B439-77042AAD0701}" type="sibTrans" cxnId="{FE7D7748-10EB-4A15-A072-74BCCD0772C8}">
      <dgm:prSet/>
      <dgm:spPr/>
      <dgm:t>
        <a:bodyPr/>
        <a:lstStyle/>
        <a:p>
          <a:endParaRPr lang="tr-TR"/>
        </a:p>
      </dgm:t>
    </dgm:pt>
    <dgm:pt modelId="{AE6C8DED-7E03-4E7F-A5D5-1662592750FD}" type="pres">
      <dgm:prSet presAssocID="{0E601766-5A7E-433F-B68F-1D6E095B5B5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7085677-3D9C-4B7B-9DAA-9DF353609AEF}" type="pres">
      <dgm:prSet presAssocID="{EDA4A414-8A00-4D92-9089-5638DF30850A}" presName="centerShape" presStyleLbl="node0" presStyleIdx="0" presStyleCnt="1"/>
      <dgm:spPr/>
      <dgm:t>
        <a:bodyPr/>
        <a:lstStyle/>
        <a:p>
          <a:endParaRPr lang="tr-TR"/>
        </a:p>
      </dgm:t>
    </dgm:pt>
    <dgm:pt modelId="{634A1D8D-2187-4B82-8571-2F73110C4C41}" type="pres">
      <dgm:prSet presAssocID="{753A4230-65DC-4ECA-95CA-4E341836E0C6}" presName="parTrans" presStyleLbl="bgSibTrans2D1" presStyleIdx="0" presStyleCnt="7"/>
      <dgm:spPr/>
      <dgm:t>
        <a:bodyPr/>
        <a:lstStyle/>
        <a:p>
          <a:endParaRPr lang="tr-TR"/>
        </a:p>
      </dgm:t>
    </dgm:pt>
    <dgm:pt modelId="{0EBB2257-2B8C-4115-BE4D-2B9D8B7D0156}" type="pres">
      <dgm:prSet presAssocID="{3A022E3E-6CC7-4350-8D2B-FF0DB12EDF80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0EEAE71-C1B2-46F8-BA12-3C072E6B2844}" type="pres">
      <dgm:prSet presAssocID="{C3023429-A001-4FD1-9692-FB5C12D7DD6B}" presName="parTrans" presStyleLbl="bgSibTrans2D1" presStyleIdx="1" presStyleCnt="7"/>
      <dgm:spPr/>
      <dgm:t>
        <a:bodyPr/>
        <a:lstStyle/>
        <a:p>
          <a:endParaRPr lang="tr-TR"/>
        </a:p>
      </dgm:t>
    </dgm:pt>
    <dgm:pt modelId="{088BFA42-0364-4439-9383-8C719EA5CCA5}" type="pres">
      <dgm:prSet presAssocID="{FB4C164D-8C74-446A-B4D3-6D6C3BEAA639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FACA6D2-9744-438F-B96A-ECCFEF483C9E}" type="pres">
      <dgm:prSet presAssocID="{823C9BD1-66A2-421A-810F-34DCBF219966}" presName="parTrans" presStyleLbl="bgSibTrans2D1" presStyleIdx="2" presStyleCnt="7"/>
      <dgm:spPr/>
      <dgm:t>
        <a:bodyPr/>
        <a:lstStyle/>
        <a:p>
          <a:endParaRPr lang="tr-TR"/>
        </a:p>
      </dgm:t>
    </dgm:pt>
    <dgm:pt modelId="{7B0AFE88-2CC5-4802-BB91-ED4A00F2F318}" type="pres">
      <dgm:prSet presAssocID="{98BF2EAB-D3D2-4F1A-960C-6FCD498A5D3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B1C1F6-4C7A-4276-92FB-5E40BAFAF9A7}" type="pres">
      <dgm:prSet presAssocID="{1C0FCE49-B038-43E5-BD65-195B35633538}" presName="parTrans" presStyleLbl="bgSibTrans2D1" presStyleIdx="3" presStyleCnt="7"/>
      <dgm:spPr/>
      <dgm:t>
        <a:bodyPr/>
        <a:lstStyle/>
        <a:p>
          <a:endParaRPr lang="tr-TR"/>
        </a:p>
      </dgm:t>
    </dgm:pt>
    <dgm:pt modelId="{ECBD6467-F64F-4BFF-A35A-A5C6AA7E907E}" type="pres">
      <dgm:prSet presAssocID="{F213ED55-8D90-4FA8-9EB7-46049790C91E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920FF70-7F8C-4F47-8D1A-84D2936F71F6}" type="pres">
      <dgm:prSet presAssocID="{C7251367-0087-43D2-92BF-D998F9606891}" presName="parTrans" presStyleLbl="bgSibTrans2D1" presStyleIdx="4" presStyleCnt="7"/>
      <dgm:spPr/>
      <dgm:t>
        <a:bodyPr/>
        <a:lstStyle/>
        <a:p>
          <a:endParaRPr lang="tr-TR"/>
        </a:p>
      </dgm:t>
    </dgm:pt>
    <dgm:pt modelId="{2F34415F-318B-4CE6-A7E8-6099E66C3FB3}" type="pres">
      <dgm:prSet presAssocID="{466C77F9-DA11-4081-90A3-BF183EBF81E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66FDEFC-D11B-4510-A037-6BC1153F5F2B}" type="pres">
      <dgm:prSet presAssocID="{29DDBB58-3956-4A64-BA69-143C3855440D}" presName="parTrans" presStyleLbl="bgSibTrans2D1" presStyleIdx="5" presStyleCnt="7"/>
      <dgm:spPr/>
      <dgm:t>
        <a:bodyPr/>
        <a:lstStyle/>
        <a:p>
          <a:endParaRPr lang="tr-TR"/>
        </a:p>
      </dgm:t>
    </dgm:pt>
    <dgm:pt modelId="{455CB429-4108-4602-8227-13B92D14AA8B}" type="pres">
      <dgm:prSet presAssocID="{0612AE7E-42F9-4803-B425-458C1C2D1A7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56BFB18-CC62-4979-ADD2-8C88FD4E393B}" type="pres">
      <dgm:prSet presAssocID="{1063A221-940B-4512-AA2B-51C867AF91A4}" presName="parTrans" presStyleLbl="bgSibTrans2D1" presStyleIdx="6" presStyleCnt="7"/>
      <dgm:spPr/>
      <dgm:t>
        <a:bodyPr/>
        <a:lstStyle/>
        <a:p>
          <a:endParaRPr lang="tr-TR"/>
        </a:p>
      </dgm:t>
    </dgm:pt>
    <dgm:pt modelId="{6CDC20F9-40E7-4B2C-B8C4-F977AD845ACC}" type="pres">
      <dgm:prSet presAssocID="{9E1A116C-93B0-4DCA-86FB-90E44386419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668F215-40EA-49BA-9F9D-11ACE954F432}" srcId="{EDA4A414-8A00-4D92-9089-5638DF30850A}" destId="{FB4C164D-8C74-446A-B4D3-6D6C3BEAA639}" srcOrd="1" destOrd="0" parTransId="{C3023429-A001-4FD1-9692-FB5C12D7DD6B}" sibTransId="{11E099AF-FBB4-4E97-8A2F-C4B8D68AE7E9}"/>
    <dgm:cxn modelId="{F27FC818-40D8-4298-B7A3-3ADBD1AA6B25}" type="presOf" srcId="{EDA4A414-8A00-4D92-9089-5638DF30850A}" destId="{07085677-3D9C-4B7B-9DAA-9DF353609AEF}" srcOrd="0" destOrd="0" presId="urn:microsoft.com/office/officeart/2005/8/layout/radial4"/>
    <dgm:cxn modelId="{45C28BE4-E24D-408D-89E4-A7D1E7F2F253}" srcId="{EDA4A414-8A00-4D92-9089-5638DF30850A}" destId="{98BF2EAB-D3D2-4F1A-960C-6FCD498A5D33}" srcOrd="2" destOrd="0" parTransId="{823C9BD1-66A2-421A-810F-34DCBF219966}" sibTransId="{EC9BDD45-D52C-4683-8FEB-252CDD88F9F5}"/>
    <dgm:cxn modelId="{88C0EA66-4A75-4111-B36A-0373191E2CE7}" type="presOf" srcId="{FB4C164D-8C74-446A-B4D3-6D6C3BEAA639}" destId="{088BFA42-0364-4439-9383-8C719EA5CCA5}" srcOrd="0" destOrd="0" presId="urn:microsoft.com/office/officeart/2005/8/layout/radial4"/>
    <dgm:cxn modelId="{6DB0A3EF-D418-4F97-B42C-5458677DB667}" type="presOf" srcId="{98BF2EAB-D3D2-4F1A-960C-6FCD498A5D33}" destId="{7B0AFE88-2CC5-4802-BB91-ED4A00F2F318}" srcOrd="0" destOrd="0" presId="urn:microsoft.com/office/officeart/2005/8/layout/radial4"/>
    <dgm:cxn modelId="{68CAE436-FF80-4C4F-8BD4-9C58A67A2B3D}" type="presOf" srcId="{0612AE7E-42F9-4803-B425-458C1C2D1A75}" destId="{455CB429-4108-4602-8227-13B92D14AA8B}" srcOrd="0" destOrd="0" presId="urn:microsoft.com/office/officeart/2005/8/layout/radial4"/>
    <dgm:cxn modelId="{13740CBD-7C49-4AB7-97C3-5FD5FB366151}" type="presOf" srcId="{C3023429-A001-4FD1-9692-FB5C12D7DD6B}" destId="{B0EEAE71-C1B2-46F8-BA12-3C072E6B2844}" srcOrd="0" destOrd="0" presId="urn:microsoft.com/office/officeart/2005/8/layout/radial4"/>
    <dgm:cxn modelId="{BDFB9C66-0BAD-4868-82C1-6B01E24649AC}" type="presOf" srcId="{823C9BD1-66A2-421A-810F-34DCBF219966}" destId="{6FACA6D2-9744-438F-B96A-ECCFEF483C9E}" srcOrd="0" destOrd="0" presId="urn:microsoft.com/office/officeart/2005/8/layout/radial4"/>
    <dgm:cxn modelId="{9807C12C-D7C9-4ACB-9BB5-C0979AD0C4F6}" srcId="{EDA4A414-8A00-4D92-9089-5638DF30850A}" destId="{0612AE7E-42F9-4803-B425-458C1C2D1A75}" srcOrd="5" destOrd="0" parTransId="{29DDBB58-3956-4A64-BA69-143C3855440D}" sibTransId="{E0F03EC2-BBE4-4F79-AF07-A1A0D7649A54}"/>
    <dgm:cxn modelId="{2DDDC4BD-1DA3-4EE7-8244-1E140B48A23D}" type="presOf" srcId="{0E601766-5A7E-433F-B68F-1D6E095B5B57}" destId="{AE6C8DED-7E03-4E7F-A5D5-1662592750FD}" srcOrd="0" destOrd="0" presId="urn:microsoft.com/office/officeart/2005/8/layout/radial4"/>
    <dgm:cxn modelId="{A28E963D-A1CA-4BAB-9C53-682D1E39B4F6}" type="presOf" srcId="{1C0FCE49-B038-43E5-BD65-195B35633538}" destId="{5FB1C1F6-4C7A-4276-92FB-5E40BAFAF9A7}" srcOrd="0" destOrd="0" presId="urn:microsoft.com/office/officeart/2005/8/layout/radial4"/>
    <dgm:cxn modelId="{FE7D7748-10EB-4A15-A072-74BCCD0772C8}" srcId="{EDA4A414-8A00-4D92-9089-5638DF30850A}" destId="{9E1A116C-93B0-4DCA-86FB-90E44386419C}" srcOrd="6" destOrd="0" parTransId="{1063A221-940B-4512-AA2B-51C867AF91A4}" sibTransId="{C29559DE-D834-4463-B439-77042AAD0701}"/>
    <dgm:cxn modelId="{64743D33-D5E6-46C0-AF07-D91943B235F1}" type="presOf" srcId="{C7251367-0087-43D2-92BF-D998F9606891}" destId="{6920FF70-7F8C-4F47-8D1A-84D2936F71F6}" srcOrd="0" destOrd="0" presId="urn:microsoft.com/office/officeart/2005/8/layout/radial4"/>
    <dgm:cxn modelId="{44A3127B-7357-4CEF-AC93-859D31458FC3}" type="presOf" srcId="{3A022E3E-6CC7-4350-8D2B-FF0DB12EDF80}" destId="{0EBB2257-2B8C-4115-BE4D-2B9D8B7D0156}" srcOrd="0" destOrd="0" presId="urn:microsoft.com/office/officeart/2005/8/layout/radial4"/>
    <dgm:cxn modelId="{1A5095A7-51AF-4CD9-BBDC-67DB576C549F}" type="presOf" srcId="{753A4230-65DC-4ECA-95CA-4E341836E0C6}" destId="{634A1D8D-2187-4B82-8571-2F73110C4C41}" srcOrd="0" destOrd="0" presId="urn:microsoft.com/office/officeart/2005/8/layout/radial4"/>
    <dgm:cxn modelId="{1E0CA49F-1153-40BA-A7AF-071EC614D0B8}" srcId="{EDA4A414-8A00-4D92-9089-5638DF30850A}" destId="{3A022E3E-6CC7-4350-8D2B-FF0DB12EDF80}" srcOrd="0" destOrd="0" parTransId="{753A4230-65DC-4ECA-95CA-4E341836E0C6}" sibTransId="{26819895-83FF-4236-95EB-D7DDCDC0F8D3}"/>
    <dgm:cxn modelId="{F9CE6D7B-38F9-4216-8AD2-51310764E8BC}" srcId="{EDA4A414-8A00-4D92-9089-5638DF30850A}" destId="{466C77F9-DA11-4081-90A3-BF183EBF81E7}" srcOrd="4" destOrd="0" parTransId="{C7251367-0087-43D2-92BF-D998F9606891}" sibTransId="{FF65FB24-D96E-41FE-83DF-F6AE5F67861B}"/>
    <dgm:cxn modelId="{A8FBDEA9-11B1-4C0C-B486-12ED91D6E9AA}" type="presOf" srcId="{29DDBB58-3956-4A64-BA69-143C3855440D}" destId="{566FDEFC-D11B-4510-A037-6BC1153F5F2B}" srcOrd="0" destOrd="0" presId="urn:microsoft.com/office/officeart/2005/8/layout/radial4"/>
    <dgm:cxn modelId="{6D87869D-68CC-47B8-97E2-F2AF4FDA11E7}" type="presOf" srcId="{1063A221-940B-4512-AA2B-51C867AF91A4}" destId="{E56BFB18-CC62-4979-ADD2-8C88FD4E393B}" srcOrd="0" destOrd="0" presId="urn:microsoft.com/office/officeart/2005/8/layout/radial4"/>
    <dgm:cxn modelId="{4A0F31E8-D86F-4344-B12B-AF3FC2860B29}" type="presOf" srcId="{9E1A116C-93B0-4DCA-86FB-90E44386419C}" destId="{6CDC20F9-40E7-4B2C-B8C4-F977AD845ACC}" srcOrd="0" destOrd="0" presId="urn:microsoft.com/office/officeart/2005/8/layout/radial4"/>
    <dgm:cxn modelId="{613CC262-9317-4056-BA44-783A6ADE8C2F}" srcId="{0E601766-5A7E-433F-B68F-1D6E095B5B57}" destId="{EDA4A414-8A00-4D92-9089-5638DF30850A}" srcOrd="0" destOrd="0" parTransId="{B1436752-D59F-42AF-AE18-117B40DB7693}" sibTransId="{C6D335C0-D6BC-4037-8142-3CD712D6E7E9}"/>
    <dgm:cxn modelId="{3FF58B8A-05FC-4511-A323-FAA55FC0E8D7}" type="presOf" srcId="{466C77F9-DA11-4081-90A3-BF183EBF81E7}" destId="{2F34415F-318B-4CE6-A7E8-6099E66C3FB3}" srcOrd="0" destOrd="0" presId="urn:microsoft.com/office/officeart/2005/8/layout/radial4"/>
    <dgm:cxn modelId="{F0DC096A-4AFC-47DB-B7DF-37E132E9FF87}" type="presOf" srcId="{F213ED55-8D90-4FA8-9EB7-46049790C91E}" destId="{ECBD6467-F64F-4BFF-A35A-A5C6AA7E907E}" srcOrd="0" destOrd="0" presId="urn:microsoft.com/office/officeart/2005/8/layout/radial4"/>
    <dgm:cxn modelId="{FBC62907-7F51-4859-AFDC-50F0A6826311}" srcId="{EDA4A414-8A00-4D92-9089-5638DF30850A}" destId="{F213ED55-8D90-4FA8-9EB7-46049790C91E}" srcOrd="3" destOrd="0" parTransId="{1C0FCE49-B038-43E5-BD65-195B35633538}" sibTransId="{B32C1EC1-3FDD-4299-BEDF-C77F29A6AA6F}"/>
    <dgm:cxn modelId="{91E32B5A-BCEF-40F4-AB1F-478D8E7E35D3}" type="presParOf" srcId="{AE6C8DED-7E03-4E7F-A5D5-1662592750FD}" destId="{07085677-3D9C-4B7B-9DAA-9DF353609AEF}" srcOrd="0" destOrd="0" presId="urn:microsoft.com/office/officeart/2005/8/layout/radial4"/>
    <dgm:cxn modelId="{6518955A-3CB6-463D-B8CA-865187138988}" type="presParOf" srcId="{AE6C8DED-7E03-4E7F-A5D5-1662592750FD}" destId="{634A1D8D-2187-4B82-8571-2F73110C4C41}" srcOrd="1" destOrd="0" presId="urn:microsoft.com/office/officeart/2005/8/layout/radial4"/>
    <dgm:cxn modelId="{56F6BA1C-5D18-4F4D-9059-699F010731B2}" type="presParOf" srcId="{AE6C8DED-7E03-4E7F-A5D5-1662592750FD}" destId="{0EBB2257-2B8C-4115-BE4D-2B9D8B7D0156}" srcOrd="2" destOrd="0" presId="urn:microsoft.com/office/officeart/2005/8/layout/radial4"/>
    <dgm:cxn modelId="{E830F5B9-9C96-4158-B73E-122ABD07D23B}" type="presParOf" srcId="{AE6C8DED-7E03-4E7F-A5D5-1662592750FD}" destId="{B0EEAE71-C1B2-46F8-BA12-3C072E6B2844}" srcOrd="3" destOrd="0" presId="urn:microsoft.com/office/officeart/2005/8/layout/radial4"/>
    <dgm:cxn modelId="{631E0151-8D0B-49BD-B7DB-B29F878199E2}" type="presParOf" srcId="{AE6C8DED-7E03-4E7F-A5D5-1662592750FD}" destId="{088BFA42-0364-4439-9383-8C719EA5CCA5}" srcOrd="4" destOrd="0" presId="urn:microsoft.com/office/officeart/2005/8/layout/radial4"/>
    <dgm:cxn modelId="{492753D2-AE35-4120-8575-82B792AEAA65}" type="presParOf" srcId="{AE6C8DED-7E03-4E7F-A5D5-1662592750FD}" destId="{6FACA6D2-9744-438F-B96A-ECCFEF483C9E}" srcOrd="5" destOrd="0" presId="urn:microsoft.com/office/officeart/2005/8/layout/radial4"/>
    <dgm:cxn modelId="{27D6B8C8-554B-4350-BEE5-903C12213E37}" type="presParOf" srcId="{AE6C8DED-7E03-4E7F-A5D5-1662592750FD}" destId="{7B0AFE88-2CC5-4802-BB91-ED4A00F2F318}" srcOrd="6" destOrd="0" presId="urn:microsoft.com/office/officeart/2005/8/layout/radial4"/>
    <dgm:cxn modelId="{983F5149-33C8-42F3-88BD-4FA01D6DB6FB}" type="presParOf" srcId="{AE6C8DED-7E03-4E7F-A5D5-1662592750FD}" destId="{5FB1C1F6-4C7A-4276-92FB-5E40BAFAF9A7}" srcOrd="7" destOrd="0" presId="urn:microsoft.com/office/officeart/2005/8/layout/radial4"/>
    <dgm:cxn modelId="{4A2293FC-F18F-406E-8A6B-73B12C4411A5}" type="presParOf" srcId="{AE6C8DED-7E03-4E7F-A5D5-1662592750FD}" destId="{ECBD6467-F64F-4BFF-A35A-A5C6AA7E907E}" srcOrd="8" destOrd="0" presId="urn:microsoft.com/office/officeart/2005/8/layout/radial4"/>
    <dgm:cxn modelId="{916AA985-F478-4266-807A-934E786B3AC4}" type="presParOf" srcId="{AE6C8DED-7E03-4E7F-A5D5-1662592750FD}" destId="{6920FF70-7F8C-4F47-8D1A-84D2936F71F6}" srcOrd="9" destOrd="0" presId="urn:microsoft.com/office/officeart/2005/8/layout/radial4"/>
    <dgm:cxn modelId="{6945AFA5-48E3-4809-ABC2-97ECF78F0E93}" type="presParOf" srcId="{AE6C8DED-7E03-4E7F-A5D5-1662592750FD}" destId="{2F34415F-318B-4CE6-A7E8-6099E66C3FB3}" srcOrd="10" destOrd="0" presId="urn:microsoft.com/office/officeart/2005/8/layout/radial4"/>
    <dgm:cxn modelId="{2DAC873B-97E0-4B88-BDEF-779F01F21365}" type="presParOf" srcId="{AE6C8DED-7E03-4E7F-A5D5-1662592750FD}" destId="{566FDEFC-D11B-4510-A037-6BC1153F5F2B}" srcOrd="11" destOrd="0" presId="urn:microsoft.com/office/officeart/2005/8/layout/radial4"/>
    <dgm:cxn modelId="{2E2B71A3-E281-41C1-B835-932416BAA236}" type="presParOf" srcId="{AE6C8DED-7E03-4E7F-A5D5-1662592750FD}" destId="{455CB429-4108-4602-8227-13B92D14AA8B}" srcOrd="12" destOrd="0" presId="urn:microsoft.com/office/officeart/2005/8/layout/radial4"/>
    <dgm:cxn modelId="{41E87EFD-D565-43AB-8123-F40695807C47}" type="presParOf" srcId="{AE6C8DED-7E03-4E7F-A5D5-1662592750FD}" destId="{E56BFB18-CC62-4979-ADD2-8C88FD4E393B}" srcOrd="13" destOrd="0" presId="urn:microsoft.com/office/officeart/2005/8/layout/radial4"/>
    <dgm:cxn modelId="{E80DE13B-DF37-4038-9631-C3A75D74647D}" type="presParOf" srcId="{AE6C8DED-7E03-4E7F-A5D5-1662592750FD}" destId="{6CDC20F9-40E7-4B2C-B8C4-F977AD845ACC}" srcOrd="14" destOrd="0" presId="urn:microsoft.com/office/officeart/2005/8/layout/radial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28AE24-EDA6-4294-880A-1316224A1C25}" type="doc">
      <dgm:prSet loTypeId="urn:microsoft.com/office/officeart/2005/8/layout/arrow5" loCatId="process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tr-TR"/>
        </a:p>
      </dgm:t>
    </dgm:pt>
    <dgm:pt modelId="{36BFB78E-4644-42EC-B0E9-AEF5312B696E}">
      <dgm:prSet phldrT="[Metin]"/>
      <dgm:spPr/>
      <dgm:t>
        <a:bodyPr/>
        <a:lstStyle/>
        <a:p>
          <a:r>
            <a:rPr lang="tr-TR" dirty="0" smtClean="0"/>
            <a:t>YETİŞKİN BİREY</a:t>
          </a:r>
        </a:p>
      </dgm:t>
    </dgm:pt>
    <dgm:pt modelId="{9B632D33-FDEE-41D3-B32B-C43D0F3F4278}" type="parTrans" cxnId="{D914FC68-0593-446C-9023-A0826433E412}">
      <dgm:prSet/>
      <dgm:spPr/>
      <dgm:t>
        <a:bodyPr/>
        <a:lstStyle/>
        <a:p>
          <a:endParaRPr lang="tr-TR"/>
        </a:p>
      </dgm:t>
    </dgm:pt>
    <dgm:pt modelId="{0EEF2055-6638-4E47-B9F4-0BB88B6883A3}" type="sibTrans" cxnId="{D914FC68-0593-446C-9023-A0826433E412}">
      <dgm:prSet/>
      <dgm:spPr/>
      <dgm:t>
        <a:bodyPr/>
        <a:lstStyle/>
        <a:p>
          <a:endParaRPr lang="tr-TR"/>
        </a:p>
      </dgm:t>
    </dgm:pt>
    <dgm:pt modelId="{3FF54249-DD21-4B90-8786-9476062B9A3B}">
      <dgm:prSet phldrT="[Metin]"/>
      <dgm:spPr/>
      <dgm:t>
        <a:bodyPr/>
        <a:lstStyle/>
        <a:p>
          <a:r>
            <a:rPr lang="tr-TR" dirty="0" smtClean="0"/>
            <a:t>2 PORSİYON</a:t>
          </a:r>
          <a:endParaRPr lang="tr-TR" dirty="0"/>
        </a:p>
      </dgm:t>
    </dgm:pt>
    <dgm:pt modelId="{4D5B1C16-8F7B-4800-9622-5CDA7BCD7D59}" type="parTrans" cxnId="{EACAEE70-4016-488C-A3B6-30BB02C34C07}">
      <dgm:prSet/>
      <dgm:spPr/>
      <dgm:t>
        <a:bodyPr/>
        <a:lstStyle/>
        <a:p>
          <a:endParaRPr lang="tr-TR"/>
        </a:p>
      </dgm:t>
    </dgm:pt>
    <dgm:pt modelId="{B4571F03-56D6-4F42-9233-C3A6F197EEE5}" type="sibTrans" cxnId="{EACAEE70-4016-488C-A3B6-30BB02C34C07}">
      <dgm:prSet/>
      <dgm:spPr/>
      <dgm:t>
        <a:bodyPr/>
        <a:lstStyle/>
        <a:p>
          <a:endParaRPr lang="tr-TR"/>
        </a:p>
      </dgm:t>
    </dgm:pt>
    <dgm:pt modelId="{1675EAA9-8661-4E5B-90A6-03E37C969972}" type="pres">
      <dgm:prSet presAssocID="{BD28AE24-EDA6-4294-880A-1316224A1C2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14AD7B5-88F8-4492-837B-49A4BEF95910}" type="pres">
      <dgm:prSet presAssocID="{36BFB78E-4644-42EC-B0E9-AEF5312B696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B0F495E-DC2A-45C3-BDF0-74154F49ABC4}" type="pres">
      <dgm:prSet presAssocID="{3FF54249-DD21-4B90-8786-9476062B9A3B}" presName="arrow" presStyleLbl="node1" presStyleIdx="1" presStyleCnt="2" custRadScaleRad="47561" custRadScaleInc="-2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ACAEE70-4016-488C-A3B6-30BB02C34C07}" srcId="{BD28AE24-EDA6-4294-880A-1316224A1C25}" destId="{3FF54249-DD21-4B90-8786-9476062B9A3B}" srcOrd="1" destOrd="0" parTransId="{4D5B1C16-8F7B-4800-9622-5CDA7BCD7D59}" sibTransId="{B4571F03-56D6-4F42-9233-C3A6F197EEE5}"/>
    <dgm:cxn modelId="{61189303-FC18-492B-98B8-E62E400904D1}" type="presOf" srcId="{36BFB78E-4644-42EC-B0E9-AEF5312B696E}" destId="{B14AD7B5-88F8-4492-837B-49A4BEF95910}" srcOrd="0" destOrd="0" presId="urn:microsoft.com/office/officeart/2005/8/layout/arrow5"/>
    <dgm:cxn modelId="{56C4C183-4B0C-4BA6-9657-975BE9465F88}" type="presOf" srcId="{3FF54249-DD21-4B90-8786-9476062B9A3B}" destId="{7B0F495E-DC2A-45C3-BDF0-74154F49ABC4}" srcOrd="0" destOrd="0" presId="urn:microsoft.com/office/officeart/2005/8/layout/arrow5"/>
    <dgm:cxn modelId="{D914FC68-0593-446C-9023-A0826433E412}" srcId="{BD28AE24-EDA6-4294-880A-1316224A1C25}" destId="{36BFB78E-4644-42EC-B0E9-AEF5312B696E}" srcOrd="0" destOrd="0" parTransId="{9B632D33-FDEE-41D3-B32B-C43D0F3F4278}" sibTransId="{0EEF2055-6638-4E47-B9F4-0BB88B6883A3}"/>
    <dgm:cxn modelId="{86C19C11-40FE-4C09-B5F3-DE77EA24F7D3}" type="presOf" srcId="{BD28AE24-EDA6-4294-880A-1316224A1C25}" destId="{1675EAA9-8661-4E5B-90A6-03E37C969972}" srcOrd="0" destOrd="0" presId="urn:microsoft.com/office/officeart/2005/8/layout/arrow5"/>
    <dgm:cxn modelId="{3D69BC4A-E755-45E8-B825-8C90EB0A77DA}" type="presParOf" srcId="{1675EAA9-8661-4E5B-90A6-03E37C969972}" destId="{B14AD7B5-88F8-4492-837B-49A4BEF95910}" srcOrd="0" destOrd="0" presId="urn:microsoft.com/office/officeart/2005/8/layout/arrow5"/>
    <dgm:cxn modelId="{5087EBE9-F257-4C4B-9880-72CED21B09A3}" type="presParOf" srcId="{1675EAA9-8661-4E5B-90A6-03E37C969972}" destId="{7B0F495E-DC2A-45C3-BDF0-74154F49ABC4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28AE24-EDA6-4294-880A-1316224A1C25}" type="doc">
      <dgm:prSet loTypeId="urn:microsoft.com/office/officeart/2005/8/layout/arrow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36BFB78E-4644-42EC-B0E9-AEF5312B696E}">
      <dgm:prSet phldrT="[Metin]"/>
      <dgm:spPr/>
      <dgm:t>
        <a:bodyPr/>
        <a:lstStyle/>
        <a:p>
          <a:r>
            <a:rPr lang="tr-TR" dirty="0" smtClean="0"/>
            <a:t>ÇOCUK</a:t>
          </a:r>
          <a:endParaRPr lang="tr-TR" dirty="0"/>
        </a:p>
      </dgm:t>
    </dgm:pt>
    <dgm:pt modelId="{9B632D33-FDEE-41D3-B32B-C43D0F3F4278}" type="parTrans" cxnId="{D914FC68-0593-446C-9023-A0826433E412}">
      <dgm:prSet/>
      <dgm:spPr/>
      <dgm:t>
        <a:bodyPr/>
        <a:lstStyle/>
        <a:p>
          <a:endParaRPr lang="tr-TR"/>
        </a:p>
      </dgm:t>
    </dgm:pt>
    <dgm:pt modelId="{0EEF2055-6638-4E47-B9F4-0BB88B6883A3}" type="sibTrans" cxnId="{D914FC68-0593-446C-9023-A0826433E412}">
      <dgm:prSet/>
      <dgm:spPr/>
      <dgm:t>
        <a:bodyPr/>
        <a:lstStyle/>
        <a:p>
          <a:endParaRPr lang="tr-TR"/>
        </a:p>
      </dgm:t>
    </dgm:pt>
    <dgm:pt modelId="{3FF54249-DD21-4B90-8786-9476062B9A3B}">
      <dgm:prSet phldrT="[Metin]"/>
      <dgm:spPr/>
      <dgm:t>
        <a:bodyPr/>
        <a:lstStyle/>
        <a:p>
          <a:r>
            <a:rPr lang="tr-TR" dirty="0" smtClean="0"/>
            <a:t>3-4 PORSİYON</a:t>
          </a:r>
          <a:endParaRPr lang="tr-TR" dirty="0"/>
        </a:p>
      </dgm:t>
    </dgm:pt>
    <dgm:pt modelId="{4D5B1C16-8F7B-4800-9622-5CDA7BCD7D59}" type="parTrans" cxnId="{EACAEE70-4016-488C-A3B6-30BB02C34C07}">
      <dgm:prSet/>
      <dgm:spPr/>
      <dgm:t>
        <a:bodyPr/>
        <a:lstStyle/>
        <a:p>
          <a:endParaRPr lang="tr-TR"/>
        </a:p>
      </dgm:t>
    </dgm:pt>
    <dgm:pt modelId="{B4571F03-56D6-4F42-9233-C3A6F197EEE5}" type="sibTrans" cxnId="{EACAEE70-4016-488C-A3B6-30BB02C34C07}">
      <dgm:prSet/>
      <dgm:spPr/>
      <dgm:t>
        <a:bodyPr/>
        <a:lstStyle/>
        <a:p>
          <a:endParaRPr lang="tr-TR"/>
        </a:p>
      </dgm:t>
    </dgm:pt>
    <dgm:pt modelId="{1675EAA9-8661-4E5B-90A6-03E37C969972}" type="pres">
      <dgm:prSet presAssocID="{BD28AE24-EDA6-4294-880A-1316224A1C2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14AD7B5-88F8-4492-837B-49A4BEF95910}" type="pres">
      <dgm:prSet presAssocID="{36BFB78E-4644-42EC-B0E9-AEF5312B696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B0F495E-DC2A-45C3-BDF0-74154F49ABC4}" type="pres">
      <dgm:prSet presAssocID="{3FF54249-DD21-4B90-8786-9476062B9A3B}" presName="arrow" presStyleLbl="node1" presStyleIdx="1" presStyleCnt="2" custRadScaleRad="47561" custRadScaleInc="-2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ACAEE70-4016-488C-A3B6-30BB02C34C07}" srcId="{BD28AE24-EDA6-4294-880A-1316224A1C25}" destId="{3FF54249-DD21-4B90-8786-9476062B9A3B}" srcOrd="1" destOrd="0" parTransId="{4D5B1C16-8F7B-4800-9622-5CDA7BCD7D59}" sibTransId="{B4571F03-56D6-4F42-9233-C3A6F197EEE5}"/>
    <dgm:cxn modelId="{25C12B6C-6D1F-42EA-AB14-3FC9857F4B7F}" type="presOf" srcId="{3FF54249-DD21-4B90-8786-9476062B9A3B}" destId="{7B0F495E-DC2A-45C3-BDF0-74154F49ABC4}" srcOrd="0" destOrd="0" presId="urn:microsoft.com/office/officeart/2005/8/layout/arrow5"/>
    <dgm:cxn modelId="{3C357BF1-63BE-422B-A415-C3FB9FD954D8}" type="presOf" srcId="{BD28AE24-EDA6-4294-880A-1316224A1C25}" destId="{1675EAA9-8661-4E5B-90A6-03E37C969972}" srcOrd="0" destOrd="0" presId="urn:microsoft.com/office/officeart/2005/8/layout/arrow5"/>
    <dgm:cxn modelId="{D914FC68-0593-446C-9023-A0826433E412}" srcId="{BD28AE24-EDA6-4294-880A-1316224A1C25}" destId="{36BFB78E-4644-42EC-B0E9-AEF5312B696E}" srcOrd="0" destOrd="0" parTransId="{9B632D33-FDEE-41D3-B32B-C43D0F3F4278}" sibTransId="{0EEF2055-6638-4E47-B9F4-0BB88B6883A3}"/>
    <dgm:cxn modelId="{1E7C120D-71A5-422E-962F-4EAD0B4877BA}" type="presOf" srcId="{36BFB78E-4644-42EC-B0E9-AEF5312B696E}" destId="{B14AD7B5-88F8-4492-837B-49A4BEF95910}" srcOrd="0" destOrd="0" presId="urn:microsoft.com/office/officeart/2005/8/layout/arrow5"/>
    <dgm:cxn modelId="{F60D31AE-ED87-4CCD-855C-2EC6DBBB5110}" type="presParOf" srcId="{1675EAA9-8661-4E5B-90A6-03E37C969972}" destId="{B14AD7B5-88F8-4492-837B-49A4BEF95910}" srcOrd="0" destOrd="0" presId="urn:microsoft.com/office/officeart/2005/8/layout/arrow5"/>
    <dgm:cxn modelId="{33D667F5-BBBD-4864-ABCE-CC08790BD257}" type="presParOf" srcId="{1675EAA9-8661-4E5B-90A6-03E37C969972}" destId="{7B0F495E-DC2A-45C3-BDF0-74154F49ABC4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601766-5A7E-433F-B68F-1D6E095B5B57}" type="doc">
      <dgm:prSet loTypeId="urn:microsoft.com/office/officeart/2005/8/layout/radial4" loCatId="relationship" qsTypeId="urn:microsoft.com/office/officeart/2005/8/quickstyle/simple5" qsCatId="simple" csTypeId="urn:microsoft.com/office/officeart/2005/8/colors/colorful1#4" csCatId="colorful" phldr="1"/>
      <dgm:spPr/>
      <dgm:t>
        <a:bodyPr/>
        <a:lstStyle/>
        <a:p>
          <a:endParaRPr lang="tr-TR"/>
        </a:p>
      </dgm:t>
    </dgm:pt>
    <dgm:pt modelId="{EDA4A414-8A00-4D92-9089-5638DF30850A}">
      <dgm:prSet phldrT="[Metin]"/>
      <dgm:spPr/>
      <dgm:t>
        <a:bodyPr/>
        <a:lstStyle/>
        <a:p>
          <a:endParaRPr lang="tr-TR" dirty="0"/>
        </a:p>
      </dgm:t>
    </dgm:pt>
    <dgm:pt modelId="{B1436752-D59F-42AF-AE18-117B40DB7693}" type="parTrans" cxnId="{613CC262-9317-4056-BA44-783A6ADE8C2F}">
      <dgm:prSet/>
      <dgm:spPr/>
      <dgm:t>
        <a:bodyPr/>
        <a:lstStyle/>
        <a:p>
          <a:endParaRPr lang="tr-TR"/>
        </a:p>
      </dgm:t>
    </dgm:pt>
    <dgm:pt modelId="{C6D335C0-D6BC-4037-8142-3CD712D6E7E9}" type="sibTrans" cxnId="{613CC262-9317-4056-BA44-783A6ADE8C2F}">
      <dgm:prSet/>
      <dgm:spPr/>
      <dgm:t>
        <a:bodyPr/>
        <a:lstStyle/>
        <a:p>
          <a:endParaRPr lang="tr-TR"/>
        </a:p>
      </dgm:t>
    </dgm:pt>
    <dgm:pt modelId="{3A022E3E-6CC7-4350-8D2B-FF0DB12EDF80}">
      <dgm:prSet phldrT="[Metin]" custT="1"/>
      <dgm:spPr/>
      <dgm:t>
        <a:bodyPr/>
        <a:lstStyle/>
        <a:p>
          <a:r>
            <a:rPr lang="tr-TR" sz="1600" dirty="0" smtClean="0"/>
            <a:t>protein</a:t>
          </a:r>
          <a:endParaRPr lang="tr-TR" sz="1600" dirty="0"/>
        </a:p>
      </dgm:t>
    </dgm:pt>
    <dgm:pt modelId="{753A4230-65DC-4ECA-95CA-4E341836E0C6}" type="parTrans" cxnId="{1E0CA49F-1153-40BA-A7AF-071EC614D0B8}">
      <dgm:prSet/>
      <dgm:spPr/>
      <dgm:t>
        <a:bodyPr/>
        <a:lstStyle/>
        <a:p>
          <a:endParaRPr lang="tr-TR"/>
        </a:p>
      </dgm:t>
    </dgm:pt>
    <dgm:pt modelId="{26819895-83FF-4236-95EB-D7DDCDC0F8D3}" type="sibTrans" cxnId="{1E0CA49F-1153-40BA-A7AF-071EC614D0B8}">
      <dgm:prSet/>
      <dgm:spPr/>
      <dgm:t>
        <a:bodyPr/>
        <a:lstStyle/>
        <a:p>
          <a:endParaRPr lang="tr-TR"/>
        </a:p>
      </dgm:t>
    </dgm:pt>
    <dgm:pt modelId="{FB4C164D-8C74-446A-B4D3-6D6C3BEAA639}">
      <dgm:prSet phldrT="[Metin]" custT="1"/>
      <dgm:spPr/>
      <dgm:t>
        <a:bodyPr/>
        <a:lstStyle/>
        <a:p>
          <a:r>
            <a:rPr lang="tr-TR" sz="1800" dirty="0" smtClean="0"/>
            <a:t>demir</a:t>
          </a:r>
          <a:endParaRPr lang="tr-TR" sz="1800" dirty="0"/>
        </a:p>
      </dgm:t>
    </dgm:pt>
    <dgm:pt modelId="{C3023429-A001-4FD1-9692-FB5C12D7DD6B}" type="parTrans" cxnId="{B668F215-40EA-49BA-9F9D-11ACE954F432}">
      <dgm:prSet/>
      <dgm:spPr/>
      <dgm:t>
        <a:bodyPr/>
        <a:lstStyle/>
        <a:p>
          <a:endParaRPr lang="tr-TR"/>
        </a:p>
      </dgm:t>
    </dgm:pt>
    <dgm:pt modelId="{11E099AF-FBB4-4E97-8A2F-C4B8D68AE7E9}" type="sibTrans" cxnId="{B668F215-40EA-49BA-9F9D-11ACE954F432}">
      <dgm:prSet/>
      <dgm:spPr/>
      <dgm:t>
        <a:bodyPr/>
        <a:lstStyle/>
        <a:p>
          <a:endParaRPr lang="tr-TR"/>
        </a:p>
      </dgm:t>
    </dgm:pt>
    <dgm:pt modelId="{98BF2EAB-D3D2-4F1A-960C-6FCD498A5D33}">
      <dgm:prSet phldrT="[Metin]" custT="1"/>
      <dgm:spPr/>
      <dgm:t>
        <a:bodyPr/>
        <a:lstStyle/>
        <a:p>
          <a:r>
            <a:rPr lang="tr-TR" sz="1800" dirty="0" smtClean="0"/>
            <a:t>çinko</a:t>
          </a:r>
          <a:endParaRPr lang="tr-TR" sz="1800" dirty="0"/>
        </a:p>
      </dgm:t>
    </dgm:pt>
    <dgm:pt modelId="{823C9BD1-66A2-421A-810F-34DCBF219966}" type="parTrans" cxnId="{45C28BE4-E24D-408D-89E4-A7D1E7F2F253}">
      <dgm:prSet/>
      <dgm:spPr/>
      <dgm:t>
        <a:bodyPr/>
        <a:lstStyle/>
        <a:p>
          <a:endParaRPr lang="tr-TR"/>
        </a:p>
      </dgm:t>
    </dgm:pt>
    <dgm:pt modelId="{EC9BDD45-D52C-4683-8FEB-252CDD88F9F5}" type="sibTrans" cxnId="{45C28BE4-E24D-408D-89E4-A7D1E7F2F253}">
      <dgm:prSet/>
      <dgm:spPr/>
      <dgm:t>
        <a:bodyPr/>
        <a:lstStyle/>
        <a:p>
          <a:endParaRPr lang="tr-TR"/>
        </a:p>
      </dgm:t>
    </dgm:pt>
    <dgm:pt modelId="{F213ED55-8D90-4FA8-9EB7-46049790C91E}">
      <dgm:prSet phldrT="[Metin]" custT="1"/>
      <dgm:spPr/>
      <dgm:t>
        <a:bodyPr/>
        <a:lstStyle/>
        <a:p>
          <a:r>
            <a:rPr lang="tr-TR" sz="1600" dirty="0" smtClean="0"/>
            <a:t>magnezyum</a:t>
          </a:r>
          <a:endParaRPr lang="tr-TR" sz="1600" dirty="0"/>
        </a:p>
      </dgm:t>
    </dgm:pt>
    <dgm:pt modelId="{1C0FCE49-B038-43E5-BD65-195B35633538}" type="parTrans" cxnId="{FBC62907-7F51-4859-AFDC-50F0A6826311}">
      <dgm:prSet/>
      <dgm:spPr/>
      <dgm:t>
        <a:bodyPr/>
        <a:lstStyle/>
        <a:p>
          <a:endParaRPr lang="tr-TR"/>
        </a:p>
      </dgm:t>
    </dgm:pt>
    <dgm:pt modelId="{B32C1EC1-3FDD-4299-BEDF-C77F29A6AA6F}" type="sibTrans" cxnId="{FBC62907-7F51-4859-AFDC-50F0A6826311}">
      <dgm:prSet/>
      <dgm:spPr/>
      <dgm:t>
        <a:bodyPr/>
        <a:lstStyle/>
        <a:p>
          <a:endParaRPr lang="tr-TR"/>
        </a:p>
      </dgm:t>
    </dgm:pt>
    <dgm:pt modelId="{466C77F9-DA11-4081-90A3-BF183EBF81E7}">
      <dgm:prSet phldrT="[Metin]" custT="1"/>
      <dgm:spPr/>
      <dgm:t>
        <a:bodyPr/>
        <a:lstStyle/>
        <a:p>
          <a:r>
            <a:rPr lang="tr-TR" sz="2400" dirty="0" smtClean="0"/>
            <a:t>B6</a:t>
          </a:r>
          <a:endParaRPr lang="tr-TR" sz="2400" dirty="0"/>
        </a:p>
      </dgm:t>
    </dgm:pt>
    <dgm:pt modelId="{C7251367-0087-43D2-92BF-D998F9606891}" type="parTrans" cxnId="{F9CE6D7B-38F9-4216-8AD2-51310764E8BC}">
      <dgm:prSet/>
      <dgm:spPr/>
      <dgm:t>
        <a:bodyPr/>
        <a:lstStyle/>
        <a:p>
          <a:endParaRPr lang="tr-TR"/>
        </a:p>
      </dgm:t>
    </dgm:pt>
    <dgm:pt modelId="{FF65FB24-D96E-41FE-83DF-F6AE5F67861B}" type="sibTrans" cxnId="{F9CE6D7B-38F9-4216-8AD2-51310764E8BC}">
      <dgm:prSet/>
      <dgm:spPr/>
      <dgm:t>
        <a:bodyPr/>
        <a:lstStyle/>
        <a:p>
          <a:endParaRPr lang="tr-TR"/>
        </a:p>
      </dgm:t>
    </dgm:pt>
    <dgm:pt modelId="{0612AE7E-42F9-4803-B425-458C1C2D1A75}">
      <dgm:prSet phldrT="[Metin]" custT="1"/>
      <dgm:spPr/>
      <dgm:t>
        <a:bodyPr/>
        <a:lstStyle/>
        <a:p>
          <a:r>
            <a:rPr lang="tr-TR" sz="2000" dirty="0" smtClean="0"/>
            <a:t>B12</a:t>
          </a:r>
          <a:endParaRPr lang="tr-TR" sz="2000" dirty="0"/>
        </a:p>
      </dgm:t>
    </dgm:pt>
    <dgm:pt modelId="{29DDBB58-3956-4A64-BA69-143C3855440D}" type="parTrans" cxnId="{9807C12C-D7C9-4ACB-9BB5-C0979AD0C4F6}">
      <dgm:prSet/>
      <dgm:spPr/>
      <dgm:t>
        <a:bodyPr/>
        <a:lstStyle/>
        <a:p>
          <a:endParaRPr lang="tr-TR"/>
        </a:p>
      </dgm:t>
    </dgm:pt>
    <dgm:pt modelId="{E0F03EC2-BBE4-4F79-AF07-A1A0D7649A54}" type="sibTrans" cxnId="{9807C12C-D7C9-4ACB-9BB5-C0979AD0C4F6}">
      <dgm:prSet/>
      <dgm:spPr/>
      <dgm:t>
        <a:bodyPr/>
        <a:lstStyle/>
        <a:p>
          <a:endParaRPr lang="tr-TR"/>
        </a:p>
      </dgm:t>
    </dgm:pt>
    <dgm:pt modelId="{9E1A116C-93B0-4DCA-86FB-90E44386419C}">
      <dgm:prSet phldrT="[Metin]" custT="1"/>
      <dgm:spPr/>
      <dgm:t>
        <a:bodyPr/>
        <a:lstStyle/>
        <a:p>
          <a:r>
            <a:rPr lang="tr-TR" sz="2000" dirty="0" smtClean="0"/>
            <a:t>kolesterol</a:t>
          </a:r>
          <a:endParaRPr lang="tr-TR" sz="2000" dirty="0"/>
        </a:p>
      </dgm:t>
    </dgm:pt>
    <dgm:pt modelId="{1063A221-940B-4512-AA2B-51C867AF91A4}" type="parTrans" cxnId="{FE7D7748-10EB-4A15-A072-74BCCD0772C8}">
      <dgm:prSet/>
      <dgm:spPr/>
      <dgm:t>
        <a:bodyPr/>
        <a:lstStyle/>
        <a:p>
          <a:endParaRPr lang="tr-TR"/>
        </a:p>
      </dgm:t>
    </dgm:pt>
    <dgm:pt modelId="{C29559DE-D834-4463-B439-77042AAD0701}" type="sibTrans" cxnId="{FE7D7748-10EB-4A15-A072-74BCCD0772C8}">
      <dgm:prSet/>
      <dgm:spPr/>
      <dgm:t>
        <a:bodyPr/>
        <a:lstStyle/>
        <a:p>
          <a:endParaRPr lang="tr-TR"/>
        </a:p>
      </dgm:t>
    </dgm:pt>
    <dgm:pt modelId="{A75DEDA2-741E-4A74-9E9F-0878050D93CC}">
      <dgm:prSet phldrT="[Metin]" custT="1"/>
      <dgm:spPr/>
      <dgm:t>
        <a:bodyPr/>
        <a:lstStyle/>
        <a:p>
          <a:r>
            <a:rPr lang="tr-TR" sz="2000" dirty="0" smtClean="0"/>
            <a:t>B1</a:t>
          </a:r>
          <a:endParaRPr lang="tr-TR" sz="2000" dirty="0"/>
        </a:p>
      </dgm:t>
    </dgm:pt>
    <dgm:pt modelId="{11FF8E08-3AA2-41AA-B195-00AE6DE8764E}" type="parTrans" cxnId="{19FCCBCA-379B-40E9-8B7C-74249148ADEA}">
      <dgm:prSet/>
      <dgm:spPr/>
      <dgm:t>
        <a:bodyPr/>
        <a:lstStyle/>
        <a:p>
          <a:endParaRPr lang="tr-TR"/>
        </a:p>
      </dgm:t>
    </dgm:pt>
    <dgm:pt modelId="{722B52EF-88CC-4785-9523-DAB51D626AED}" type="sibTrans" cxnId="{19FCCBCA-379B-40E9-8B7C-74249148ADEA}">
      <dgm:prSet/>
      <dgm:spPr/>
      <dgm:t>
        <a:bodyPr/>
        <a:lstStyle/>
        <a:p>
          <a:endParaRPr lang="tr-TR"/>
        </a:p>
      </dgm:t>
    </dgm:pt>
    <dgm:pt modelId="{225023EC-0ABF-4377-B4F4-C4F06650E09D}">
      <dgm:prSet phldrT="[Metin]" custT="1"/>
      <dgm:spPr/>
      <dgm:t>
        <a:bodyPr/>
        <a:lstStyle/>
        <a:p>
          <a:r>
            <a:rPr lang="tr-TR" sz="2000" dirty="0" smtClean="0"/>
            <a:t>A </a:t>
          </a:r>
          <a:r>
            <a:rPr lang="tr-TR" sz="2000" dirty="0" err="1" smtClean="0"/>
            <a:t>vit</a:t>
          </a:r>
          <a:r>
            <a:rPr lang="tr-TR" sz="1500" dirty="0" smtClean="0"/>
            <a:t>.</a:t>
          </a:r>
          <a:endParaRPr lang="tr-TR" sz="1500" dirty="0"/>
        </a:p>
      </dgm:t>
    </dgm:pt>
    <dgm:pt modelId="{AC9B101A-BCBF-4F14-889E-D69769C3F8A9}" type="parTrans" cxnId="{B943DC7B-0F88-4C58-BABE-A818012E7164}">
      <dgm:prSet/>
      <dgm:spPr/>
      <dgm:t>
        <a:bodyPr/>
        <a:lstStyle/>
        <a:p>
          <a:endParaRPr lang="tr-TR"/>
        </a:p>
      </dgm:t>
    </dgm:pt>
    <dgm:pt modelId="{D92D7296-479A-4B31-8CB1-30BFF83458D7}" type="sibTrans" cxnId="{B943DC7B-0F88-4C58-BABE-A818012E7164}">
      <dgm:prSet/>
      <dgm:spPr/>
      <dgm:t>
        <a:bodyPr/>
        <a:lstStyle/>
        <a:p>
          <a:endParaRPr lang="tr-TR"/>
        </a:p>
      </dgm:t>
    </dgm:pt>
    <dgm:pt modelId="{C6589AEA-A65B-470D-B82B-CE6175898417}">
      <dgm:prSet phldrT="[Metin]" custT="1"/>
      <dgm:spPr/>
      <dgm:t>
        <a:bodyPr/>
        <a:lstStyle/>
        <a:p>
          <a:r>
            <a:rPr lang="tr-TR" sz="2000" dirty="0" smtClean="0"/>
            <a:t>posa</a:t>
          </a:r>
          <a:endParaRPr lang="tr-TR" sz="2000" dirty="0"/>
        </a:p>
      </dgm:t>
    </dgm:pt>
    <dgm:pt modelId="{3B62F184-BD01-4E72-8F51-E81B632812A9}" type="parTrans" cxnId="{F75D663E-BBD0-40E3-8AE0-DE77C606DDB3}">
      <dgm:prSet/>
      <dgm:spPr/>
      <dgm:t>
        <a:bodyPr/>
        <a:lstStyle/>
        <a:p>
          <a:endParaRPr lang="tr-TR"/>
        </a:p>
      </dgm:t>
    </dgm:pt>
    <dgm:pt modelId="{045AF5EC-2588-41EA-A9CD-C0DBCDB1A706}" type="sibTrans" cxnId="{F75D663E-BBD0-40E3-8AE0-DE77C606DDB3}">
      <dgm:prSet/>
      <dgm:spPr/>
      <dgm:t>
        <a:bodyPr/>
        <a:lstStyle/>
        <a:p>
          <a:endParaRPr lang="tr-TR"/>
        </a:p>
      </dgm:t>
    </dgm:pt>
    <dgm:pt modelId="{AE6C8DED-7E03-4E7F-A5D5-1662592750FD}" type="pres">
      <dgm:prSet presAssocID="{0E601766-5A7E-433F-B68F-1D6E095B5B5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7085677-3D9C-4B7B-9DAA-9DF353609AEF}" type="pres">
      <dgm:prSet presAssocID="{EDA4A414-8A00-4D92-9089-5638DF30850A}" presName="centerShape" presStyleLbl="node0" presStyleIdx="0" presStyleCnt="1"/>
      <dgm:spPr/>
      <dgm:t>
        <a:bodyPr/>
        <a:lstStyle/>
        <a:p>
          <a:endParaRPr lang="tr-TR"/>
        </a:p>
      </dgm:t>
    </dgm:pt>
    <dgm:pt modelId="{634A1D8D-2187-4B82-8571-2F73110C4C41}" type="pres">
      <dgm:prSet presAssocID="{753A4230-65DC-4ECA-95CA-4E341836E0C6}" presName="parTrans" presStyleLbl="bgSibTrans2D1" presStyleIdx="0" presStyleCnt="10"/>
      <dgm:spPr/>
      <dgm:t>
        <a:bodyPr/>
        <a:lstStyle/>
        <a:p>
          <a:endParaRPr lang="tr-TR"/>
        </a:p>
      </dgm:t>
    </dgm:pt>
    <dgm:pt modelId="{0EBB2257-2B8C-4115-BE4D-2B9D8B7D0156}" type="pres">
      <dgm:prSet presAssocID="{3A022E3E-6CC7-4350-8D2B-FF0DB12EDF80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0EEAE71-C1B2-46F8-BA12-3C072E6B2844}" type="pres">
      <dgm:prSet presAssocID="{C3023429-A001-4FD1-9692-FB5C12D7DD6B}" presName="parTrans" presStyleLbl="bgSibTrans2D1" presStyleIdx="1" presStyleCnt="10"/>
      <dgm:spPr/>
      <dgm:t>
        <a:bodyPr/>
        <a:lstStyle/>
        <a:p>
          <a:endParaRPr lang="tr-TR"/>
        </a:p>
      </dgm:t>
    </dgm:pt>
    <dgm:pt modelId="{088BFA42-0364-4439-9383-8C719EA5CCA5}" type="pres">
      <dgm:prSet presAssocID="{FB4C164D-8C74-446A-B4D3-6D6C3BEAA639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FACA6D2-9744-438F-B96A-ECCFEF483C9E}" type="pres">
      <dgm:prSet presAssocID="{823C9BD1-66A2-421A-810F-34DCBF219966}" presName="parTrans" presStyleLbl="bgSibTrans2D1" presStyleIdx="2" presStyleCnt="10"/>
      <dgm:spPr/>
      <dgm:t>
        <a:bodyPr/>
        <a:lstStyle/>
        <a:p>
          <a:endParaRPr lang="tr-TR"/>
        </a:p>
      </dgm:t>
    </dgm:pt>
    <dgm:pt modelId="{7B0AFE88-2CC5-4802-BB91-ED4A00F2F318}" type="pres">
      <dgm:prSet presAssocID="{98BF2EAB-D3D2-4F1A-960C-6FCD498A5D33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B1C1F6-4C7A-4276-92FB-5E40BAFAF9A7}" type="pres">
      <dgm:prSet presAssocID="{1C0FCE49-B038-43E5-BD65-195B35633538}" presName="parTrans" presStyleLbl="bgSibTrans2D1" presStyleIdx="3" presStyleCnt="10"/>
      <dgm:spPr/>
      <dgm:t>
        <a:bodyPr/>
        <a:lstStyle/>
        <a:p>
          <a:endParaRPr lang="tr-TR"/>
        </a:p>
      </dgm:t>
    </dgm:pt>
    <dgm:pt modelId="{ECBD6467-F64F-4BFF-A35A-A5C6AA7E907E}" type="pres">
      <dgm:prSet presAssocID="{F213ED55-8D90-4FA8-9EB7-46049790C91E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920FF70-7F8C-4F47-8D1A-84D2936F71F6}" type="pres">
      <dgm:prSet presAssocID="{C7251367-0087-43D2-92BF-D998F9606891}" presName="parTrans" presStyleLbl="bgSibTrans2D1" presStyleIdx="4" presStyleCnt="10"/>
      <dgm:spPr/>
      <dgm:t>
        <a:bodyPr/>
        <a:lstStyle/>
        <a:p>
          <a:endParaRPr lang="tr-TR"/>
        </a:p>
      </dgm:t>
    </dgm:pt>
    <dgm:pt modelId="{2F34415F-318B-4CE6-A7E8-6099E66C3FB3}" type="pres">
      <dgm:prSet presAssocID="{466C77F9-DA11-4081-90A3-BF183EBF81E7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66FDEFC-D11B-4510-A037-6BC1153F5F2B}" type="pres">
      <dgm:prSet presAssocID="{29DDBB58-3956-4A64-BA69-143C3855440D}" presName="parTrans" presStyleLbl="bgSibTrans2D1" presStyleIdx="5" presStyleCnt="10"/>
      <dgm:spPr/>
      <dgm:t>
        <a:bodyPr/>
        <a:lstStyle/>
        <a:p>
          <a:endParaRPr lang="tr-TR"/>
        </a:p>
      </dgm:t>
    </dgm:pt>
    <dgm:pt modelId="{455CB429-4108-4602-8227-13B92D14AA8B}" type="pres">
      <dgm:prSet presAssocID="{0612AE7E-42F9-4803-B425-458C1C2D1A75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FDA54DF-A7D2-44D0-BFCF-2F73ADB38FDF}" type="pres">
      <dgm:prSet presAssocID="{11FF8E08-3AA2-41AA-B195-00AE6DE8764E}" presName="parTrans" presStyleLbl="bgSibTrans2D1" presStyleIdx="6" presStyleCnt="10"/>
      <dgm:spPr/>
      <dgm:t>
        <a:bodyPr/>
        <a:lstStyle/>
        <a:p>
          <a:endParaRPr lang="tr-TR"/>
        </a:p>
      </dgm:t>
    </dgm:pt>
    <dgm:pt modelId="{143FBF68-651F-43F7-9C18-E5CCAF887C7F}" type="pres">
      <dgm:prSet presAssocID="{A75DEDA2-741E-4A74-9E9F-0878050D93CC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7ABBC9C-1817-4156-B73A-652779092806}" type="pres">
      <dgm:prSet presAssocID="{AC9B101A-BCBF-4F14-889E-D69769C3F8A9}" presName="parTrans" presStyleLbl="bgSibTrans2D1" presStyleIdx="7" presStyleCnt="10"/>
      <dgm:spPr/>
      <dgm:t>
        <a:bodyPr/>
        <a:lstStyle/>
        <a:p>
          <a:endParaRPr lang="tr-TR"/>
        </a:p>
      </dgm:t>
    </dgm:pt>
    <dgm:pt modelId="{F237C81D-6404-4BB2-949D-3E7EDBD25391}" type="pres">
      <dgm:prSet presAssocID="{225023EC-0ABF-4377-B4F4-C4F06650E09D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7F08253-2CF4-4BEA-B0E1-651881F81A9C}" type="pres">
      <dgm:prSet presAssocID="{3B62F184-BD01-4E72-8F51-E81B632812A9}" presName="parTrans" presStyleLbl="bgSibTrans2D1" presStyleIdx="8" presStyleCnt="10"/>
      <dgm:spPr/>
      <dgm:t>
        <a:bodyPr/>
        <a:lstStyle/>
        <a:p>
          <a:endParaRPr lang="tr-TR"/>
        </a:p>
      </dgm:t>
    </dgm:pt>
    <dgm:pt modelId="{19A2C987-85A0-47E6-9C78-9051C3427969}" type="pres">
      <dgm:prSet presAssocID="{C6589AEA-A65B-470D-B82B-CE6175898417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56BFB18-CC62-4979-ADD2-8C88FD4E393B}" type="pres">
      <dgm:prSet presAssocID="{1063A221-940B-4512-AA2B-51C867AF91A4}" presName="parTrans" presStyleLbl="bgSibTrans2D1" presStyleIdx="9" presStyleCnt="10"/>
      <dgm:spPr/>
      <dgm:t>
        <a:bodyPr/>
        <a:lstStyle/>
        <a:p>
          <a:endParaRPr lang="tr-TR"/>
        </a:p>
      </dgm:t>
    </dgm:pt>
    <dgm:pt modelId="{6CDC20F9-40E7-4B2C-B8C4-F977AD845ACC}" type="pres">
      <dgm:prSet presAssocID="{9E1A116C-93B0-4DCA-86FB-90E44386419C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F7A33F3-CC86-4282-B7A6-4A0B32C08C0E}" type="presOf" srcId="{C6589AEA-A65B-470D-B82B-CE6175898417}" destId="{19A2C987-85A0-47E6-9C78-9051C3427969}" srcOrd="0" destOrd="0" presId="urn:microsoft.com/office/officeart/2005/8/layout/radial4"/>
    <dgm:cxn modelId="{CD605318-6BFB-4FD0-ACDD-17144DEE98E3}" type="presOf" srcId="{A75DEDA2-741E-4A74-9E9F-0878050D93CC}" destId="{143FBF68-651F-43F7-9C18-E5CCAF887C7F}" srcOrd="0" destOrd="0" presId="urn:microsoft.com/office/officeart/2005/8/layout/radial4"/>
    <dgm:cxn modelId="{FE567743-B2A3-482F-969E-B3C4F4EE806D}" type="presOf" srcId="{0E601766-5A7E-433F-B68F-1D6E095B5B57}" destId="{AE6C8DED-7E03-4E7F-A5D5-1662592750FD}" srcOrd="0" destOrd="0" presId="urn:microsoft.com/office/officeart/2005/8/layout/radial4"/>
    <dgm:cxn modelId="{36496EA6-8CC6-4ABC-B3D5-B4F8310B75B0}" type="presOf" srcId="{3A022E3E-6CC7-4350-8D2B-FF0DB12EDF80}" destId="{0EBB2257-2B8C-4115-BE4D-2B9D8B7D0156}" srcOrd="0" destOrd="0" presId="urn:microsoft.com/office/officeart/2005/8/layout/radial4"/>
    <dgm:cxn modelId="{A963AEBB-90CA-471B-B933-83D51321197B}" type="presOf" srcId="{FB4C164D-8C74-446A-B4D3-6D6C3BEAA639}" destId="{088BFA42-0364-4439-9383-8C719EA5CCA5}" srcOrd="0" destOrd="0" presId="urn:microsoft.com/office/officeart/2005/8/layout/radial4"/>
    <dgm:cxn modelId="{FBC62907-7F51-4859-AFDC-50F0A6826311}" srcId="{EDA4A414-8A00-4D92-9089-5638DF30850A}" destId="{F213ED55-8D90-4FA8-9EB7-46049790C91E}" srcOrd="3" destOrd="0" parTransId="{1C0FCE49-B038-43E5-BD65-195B35633538}" sibTransId="{B32C1EC1-3FDD-4299-BEDF-C77F29A6AA6F}"/>
    <dgm:cxn modelId="{F75D663E-BBD0-40E3-8AE0-DE77C606DDB3}" srcId="{EDA4A414-8A00-4D92-9089-5638DF30850A}" destId="{C6589AEA-A65B-470D-B82B-CE6175898417}" srcOrd="8" destOrd="0" parTransId="{3B62F184-BD01-4E72-8F51-E81B632812A9}" sibTransId="{045AF5EC-2588-41EA-A9CD-C0DBCDB1A706}"/>
    <dgm:cxn modelId="{24167F97-5399-47E8-BBC9-8C3915BF7CAC}" type="presOf" srcId="{823C9BD1-66A2-421A-810F-34DCBF219966}" destId="{6FACA6D2-9744-438F-B96A-ECCFEF483C9E}" srcOrd="0" destOrd="0" presId="urn:microsoft.com/office/officeart/2005/8/layout/radial4"/>
    <dgm:cxn modelId="{AF21A051-84D7-4703-8ABB-3CD29A10D121}" type="presOf" srcId="{AC9B101A-BCBF-4F14-889E-D69769C3F8A9}" destId="{F7ABBC9C-1817-4156-B73A-652779092806}" srcOrd="0" destOrd="0" presId="urn:microsoft.com/office/officeart/2005/8/layout/radial4"/>
    <dgm:cxn modelId="{453213AF-C223-40C4-B461-5621DA0E95F7}" type="presOf" srcId="{29DDBB58-3956-4A64-BA69-143C3855440D}" destId="{566FDEFC-D11B-4510-A037-6BC1153F5F2B}" srcOrd="0" destOrd="0" presId="urn:microsoft.com/office/officeart/2005/8/layout/radial4"/>
    <dgm:cxn modelId="{7EAFB2F3-6FCD-4CC3-B27D-600FC278B863}" type="presOf" srcId="{753A4230-65DC-4ECA-95CA-4E341836E0C6}" destId="{634A1D8D-2187-4B82-8571-2F73110C4C41}" srcOrd="0" destOrd="0" presId="urn:microsoft.com/office/officeart/2005/8/layout/radial4"/>
    <dgm:cxn modelId="{B6D376B1-6ED1-4359-83A7-E03FFCD233B0}" type="presOf" srcId="{11FF8E08-3AA2-41AA-B195-00AE6DE8764E}" destId="{FFDA54DF-A7D2-44D0-BFCF-2F73ADB38FDF}" srcOrd="0" destOrd="0" presId="urn:microsoft.com/office/officeart/2005/8/layout/radial4"/>
    <dgm:cxn modelId="{C015AB14-7EEC-43A0-AEA4-453E757996F4}" type="presOf" srcId="{466C77F9-DA11-4081-90A3-BF183EBF81E7}" destId="{2F34415F-318B-4CE6-A7E8-6099E66C3FB3}" srcOrd="0" destOrd="0" presId="urn:microsoft.com/office/officeart/2005/8/layout/radial4"/>
    <dgm:cxn modelId="{1E0CA49F-1153-40BA-A7AF-071EC614D0B8}" srcId="{EDA4A414-8A00-4D92-9089-5638DF30850A}" destId="{3A022E3E-6CC7-4350-8D2B-FF0DB12EDF80}" srcOrd="0" destOrd="0" parTransId="{753A4230-65DC-4ECA-95CA-4E341836E0C6}" sibTransId="{26819895-83FF-4236-95EB-D7DDCDC0F8D3}"/>
    <dgm:cxn modelId="{0DF8DAF6-9F33-48AB-ACC5-760456298090}" type="presOf" srcId="{98BF2EAB-D3D2-4F1A-960C-6FCD498A5D33}" destId="{7B0AFE88-2CC5-4802-BB91-ED4A00F2F318}" srcOrd="0" destOrd="0" presId="urn:microsoft.com/office/officeart/2005/8/layout/radial4"/>
    <dgm:cxn modelId="{29CA936E-466C-4740-91A7-C391A8AAE2FE}" type="presOf" srcId="{C7251367-0087-43D2-92BF-D998F9606891}" destId="{6920FF70-7F8C-4F47-8D1A-84D2936F71F6}" srcOrd="0" destOrd="0" presId="urn:microsoft.com/office/officeart/2005/8/layout/radial4"/>
    <dgm:cxn modelId="{224819BC-9F17-4CDB-A851-D6EC0A9394AF}" type="presOf" srcId="{3B62F184-BD01-4E72-8F51-E81B632812A9}" destId="{47F08253-2CF4-4BEA-B0E1-651881F81A9C}" srcOrd="0" destOrd="0" presId="urn:microsoft.com/office/officeart/2005/8/layout/radial4"/>
    <dgm:cxn modelId="{168736E7-8C42-434D-8FF6-36E51375FF61}" type="presOf" srcId="{1C0FCE49-B038-43E5-BD65-195B35633538}" destId="{5FB1C1F6-4C7A-4276-92FB-5E40BAFAF9A7}" srcOrd="0" destOrd="0" presId="urn:microsoft.com/office/officeart/2005/8/layout/radial4"/>
    <dgm:cxn modelId="{613CC262-9317-4056-BA44-783A6ADE8C2F}" srcId="{0E601766-5A7E-433F-B68F-1D6E095B5B57}" destId="{EDA4A414-8A00-4D92-9089-5638DF30850A}" srcOrd="0" destOrd="0" parTransId="{B1436752-D59F-42AF-AE18-117B40DB7693}" sibTransId="{C6D335C0-D6BC-4037-8142-3CD712D6E7E9}"/>
    <dgm:cxn modelId="{F8DC057B-03C7-46D6-AE3B-BADAF34F737F}" type="presOf" srcId="{1063A221-940B-4512-AA2B-51C867AF91A4}" destId="{E56BFB18-CC62-4979-ADD2-8C88FD4E393B}" srcOrd="0" destOrd="0" presId="urn:microsoft.com/office/officeart/2005/8/layout/radial4"/>
    <dgm:cxn modelId="{1EC8C4E2-0302-4482-BF95-9909F5C4126F}" type="presOf" srcId="{225023EC-0ABF-4377-B4F4-C4F06650E09D}" destId="{F237C81D-6404-4BB2-949D-3E7EDBD25391}" srcOrd="0" destOrd="0" presId="urn:microsoft.com/office/officeart/2005/8/layout/radial4"/>
    <dgm:cxn modelId="{AC52BC01-6A57-4474-9930-ED4928A237FD}" type="presOf" srcId="{C3023429-A001-4FD1-9692-FB5C12D7DD6B}" destId="{B0EEAE71-C1B2-46F8-BA12-3C072E6B2844}" srcOrd="0" destOrd="0" presId="urn:microsoft.com/office/officeart/2005/8/layout/radial4"/>
    <dgm:cxn modelId="{19FCCBCA-379B-40E9-8B7C-74249148ADEA}" srcId="{EDA4A414-8A00-4D92-9089-5638DF30850A}" destId="{A75DEDA2-741E-4A74-9E9F-0878050D93CC}" srcOrd="6" destOrd="0" parTransId="{11FF8E08-3AA2-41AA-B195-00AE6DE8764E}" sibTransId="{722B52EF-88CC-4785-9523-DAB51D626AED}"/>
    <dgm:cxn modelId="{F9CE6D7B-38F9-4216-8AD2-51310764E8BC}" srcId="{EDA4A414-8A00-4D92-9089-5638DF30850A}" destId="{466C77F9-DA11-4081-90A3-BF183EBF81E7}" srcOrd="4" destOrd="0" parTransId="{C7251367-0087-43D2-92BF-D998F9606891}" sibTransId="{FF65FB24-D96E-41FE-83DF-F6AE5F67861B}"/>
    <dgm:cxn modelId="{FE7D7748-10EB-4A15-A072-74BCCD0772C8}" srcId="{EDA4A414-8A00-4D92-9089-5638DF30850A}" destId="{9E1A116C-93B0-4DCA-86FB-90E44386419C}" srcOrd="9" destOrd="0" parTransId="{1063A221-940B-4512-AA2B-51C867AF91A4}" sibTransId="{C29559DE-D834-4463-B439-77042AAD0701}"/>
    <dgm:cxn modelId="{B668F215-40EA-49BA-9F9D-11ACE954F432}" srcId="{EDA4A414-8A00-4D92-9089-5638DF30850A}" destId="{FB4C164D-8C74-446A-B4D3-6D6C3BEAA639}" srcOrd="1" destOrd="0" parTransId="{C3023429-A001-4FD1-9692-FB5C12D7DD6B}" sibTransId="{11E099AF-FBB4-4E97-8A2F-C4B8D68AE7E9}"/>
    <dgm:cxn modelId="{B943DC7B-0F88-4C58-BABE-A818012E7164}" srcId="{EDA4A414-8A00-4D92-9089-5638DF30850A}" destId="{225023EC-0ABF-4377-B4F4-C4F06650E09D}" srcOrd="7" destOrd="0" parTransId="{AC9B101A-BCBF-4F14-889E-D69769C3F8A9}" sibTransId="{D92D7296-479A-4B31-8CB1-30BFF83458D7}"/>
    <dgm:cxn modelId="{7A4065AB-536F-4153-BF4E-907295CC186F}" type="presOf" srcId="{EDA4A414-8A00-4D92-9089-5638DF30850A}" destId="{07085677-3D9C-4B7B-9DAA-9DF353609AEF}" srcOrd="0" destOrd="0" presId="urn:microsoft.com/office/officeart/2005/8/layout/radial4"/>
    <dgm:cxn modelId="{5373D9CB-19B6-4D6D-93B0-3A9E4FC3DB41}" type="presOf" srcId="{0612AE7E-42F9-4803-B425-458C1C2D1A75}" destId="{455CB429-4108-4602-8227-13B92D14AA8B}" srcOrd="0" destOrd="0" presId="urn:microsoft.com/office/officeart/2005/8/layout/radial4"/>
    <dgm:cxn modelId="{BD902811-91D5-480B-B54B-4D1AEBBD3E6D}" type="presOf" srcId="{F213ED55-8D90-4FA8-9EB7-46049790C91E}" destId="{ECBD6467-F64F-4BFF-A35A-A5C6AA7E907E}" srcOrd="0" destOrd="0" presId="urn:microsoft.com/office/officeart/2005/8/layout/radial4"/>
    <dgm:cxn modelId="{45C28BE4-E24D-408D-89E4-A7D1E7F2F253}" srcId="{EDA4A414-8A00-4D92-9089-5638DF30850A}" destId="{98BF2EAB-D3D2-4F1A-960C-6FCD498A5D33}" srcOrd="2" destOrd="0" parTransId="{823C9BD1-66A2-421A-810F-34DCBF219966}" sibTransId="{EC9BDD45-D52C-4683-8FEB-252CDD88F9F5}"/>
    <dgm:cxn modelId="{9807C12C-D7C9-4ACB-9BB5-C0979AD0C4F6}" srcId="{EDA4A414-8A00-4D92-9089-5638DF30850A}" destId="{0612AE7E-42F9-4803-B425-458C1C2D1A75}" srcOrd="5" destOrd="0" parTransId="{29DDBB58-3956-4A64-BA69-143C3855440D}" sibTransId="{E0F03EC2-BBE4-4F79-AF07-A1A0D7649A54}"/>
    <dgm:cxn modelId="{4C4EE043-F748-4364-8727-C6C4F974A73B}" type="presOf" srcId="{9E1A116C-93B0-4DCA-86FB-90E44386419C}" destId="{6CDC20F9-40E7-4B2C-B8C4-F977AD845ACC}" srcOrd="0" destOrd="0" presId="urn:microsoft.com/office/officeart/2005/8/layout/radial4"/>
    <dgm:cxn modelId="{7A894A61-941B-4466-B980-0E0613081CF6}" type="presParOf" srcId="{AE6C8DED-7E03-4E7F-A5D5-1662592750FD}" destId="{07085677-3D9C-4B7B-9DAA-9DF353609AEF}" srcOrd="0" destOrd="0" presId="urn:microsoft.com/office/officeart/2005/8/layout/radial4"/>
    <dgm:cxn modelId="{6A9B9472-43A5-43EA-9C52-BC26FD9BAD93}" type="presParOf" srcId="{AE6C8DED-7E03-4E7F-A5D5-1662592750FD}" destId="{634A1D8D-2187-4B82-8571-2F73110C4C41}" srcOrd="1" destOrd="0" presId="urn:microsoft.com/office/officeart/2005/8/layout/radial4"/>
    <dgm:cxn modelId="{57E78CB3-76FF-46B0-8E28-DD325E54BC84}" type="presParOf" srcId="{AE6C8DED-7E03-4E7F-A5D5-1662592750FD}" destId="{0EBB2257-2B8C-4115-BE4D-2B9D8B7D0156}" srcOrd="2" destOrd="0" presId="urn:microsoft.com/office/officeart/2005/8/layout/radial4"/>
    <dgm:cxn modelId="{A0F1C398-7750-469D-8E3F-FB516C3D3EF5}" type="presParOf" srcId="{AE6C8DED-7E03-4E7F-A5D5-1662592750FD}" destId="{B0EEAE71-C1B2-46F8-BA12-3C072E6B2844}" srcOrd="3" destOrd="0" presId="urn:microsoft.com/office/officeart/2005/8/layout/radial4"/>
    <dgm:cxn modelId="{8A94ED80-F19B-4D6A-A7A6-A42ED6CB17B3}" type="presParOf" srcId="{AE6C8DED-7E03-4E7F-A5D5-1662592750FD}" destId="{088BFA42-0364-4439-9383-8C719EA5CCA5}" srcOrd="4" destOrd="0" presId="urn:microsoft.com/office/officeart/2005/8/layout/radial4"/>
    <dgm:cxn modelId="{CB84E3C1-86E6-4750-9E57-4E3CB3CC8633}" type="presParOf" srcId="{AE6C8DED-7E03-4E7F-A5D5-1662592750FD}" destId="{6FACA6D2-9744-438F-B96A-ECCFEF483C9E}" srcOrd="5" destOrd="0" presId="urn:microsoft.com/office/officeart/2005/8/layout/radial4"/>
    <dgm:cxn modelId="{1C494521-564B-4AFF-9A0D-B42FF26B23D5}" type="presParOf" srcId="{AE6C8DED-7E03-4E7F-A5D5-1662592750FD}" destId="{7B0AFE88-2CC5-4802-BB91-ED4A00F2F318}" srcOrd="6" destOrd="0" presId="urn:microsoft.com/office/officeart/2005/8/layout/radial4"/>
    <dgm:cxn modelId="{34123DF1-FA12-4A29-BFF1-27D654D91BD1}" type="presParOf" srcId="{AE6C8DED-7E03-4E7F-A5D5-1662592750FD}" destId="{5FB1C1F6-4C7A-4276-92FB-5E40BAFAF9A7}" srcOrd="7" destOrd="0" presId="urn:microsoft.com/office/officeart/2005/8/layout/radial4"/>
    <dgm:cxn modelId="{5F4E8CBE-AB7E-4750-9D62-BBF8ADA66F36}" type="presParOf" srcId="{AE6C8DED-7E03-4E7F-A5D5-1662592750FD}" destId="{ECBD6467-F64F-4BFF-A35A-A5C6AA7E907E}" srcOrd="8" destOrd="0" presId="urn:microsoft.com/office/officeart/2005/8/layout/radial4"/>
    <dgm:cxn modelId="{BB8045A9-7D0A-4AEC-BC3B-572F067124FD}" type="presParOf" srcId="{AE6C8DED-7E03-4E7F-A5D5-1662592750FD}" destId="{6920FF70-7F8C-4F47-8D1A-84D2936F71F6}" srcOrd="9" destOrd="0" presId="urn:microsoft.com/office/officeart/2005/8/layout/radial4"/>
    <dgm:cxn modelId="{BA8DFBBD-7D2D-4481-9346-D28CCDC119D0}" type="presParOf" srcId="{AE6C8DED-7E03-4E7F-A5D5-1662592750FD}" destId="{2F34415F-318B-4CE6-A7E8-6099E66C3FB3}" srcOrd="10" destOrd="0" presId="urn:microsoft.com/office/officeart/2005/8/layout/radial4"/>
    <dgm:cxn modelId="{B5F1E408-0786-42FC-A9C0-9DF99B5A416F}" type="presParOf" srcId="{AE6C8DED-7E03-4E7F-A5D5-1662592750FD}" destId="{566FDEFC-D11B-4510-A037-6BC1153F5F2B}" srcOrd="11" destOrd="0" presId="urn:microsoft.com/office/officeart/2005/8/layout/radial4"/>
    <dgm:cxn modelId="{4C3D5DA2-646D-450B-BEBD-BA2EBA5A35E5}" type="presParOf" srcId="{AE6C8DED-7E03-4E7F-A5D5-1662592750FD}" destId="{455CB429-4108-4602-8227-13B92D14AA8B}" srcOrd="12" destOrd="0" presId="urn:microsoft.com/office/officeart/2005/8/layout/radial4"/>
    <dgm:cxn modelId="{4C970019-13D3-44FD-AE9E-71A5BCDA7750}" type="presParOf" srcId="{AE6C8DED-7E03-4E7F-A5D5-1662592750FD}" destId="{FFDA54DF-A7D2-44D0-BFCF-2F73ADB38FDF}" srcOrd="13" destOrd="0" presId="urn:microsoft.com/office/officeart/2005/8/layout/radial4"/>
    <dgm:cxn modelId="{EED6710A-BF70-4044-8171-4C8CE201016C}" type="presParOf" srcId="{AE6C8DED-7E03-4E7F-A5D5-1662592750FD}" destId="{143FBF68-651F-43F7-9C18-E5CCAF887C7F}" srcOrd="14" destOrd="0" presId="urn:microsoft.com/office/officeart/2005/8/layout/radial4"/>
    <dgm:cxn modelId="{CD06378E-D99F-4C49-B2C5-368CFD66FA99}" type="presParOf" srcId="{AE6C8DED-7E03-4E7F-A5D5-1662592750FD}" destId="{F7ABBC9C-1817-4156-B73A-652779092806}" srcOrd="15" destOrd="0" presId="urn:microsoft.com/office/officeart/2005/8/layout/radial4"/>
    <dgm:cxn modelId="{028DED63-00AB-4D01-8C86-646E48D8942F}" type="presParOf" srcId="{AE6C8DED-7E03-4E7F-A5D5-1662592750FD}" destId="{F237C81D-6404-4BB2-949D-3E7EDBD25391}" srcOrd="16" destOrd="0" presId="urn:microsoft.com/office/officeart/2005/8/layout/radial4"/>
    <dgm:cxn modelId="{7117B924-7DE8-4141-8F8C-8C707562D1C1}" type="presParOf" srcId="{AE6C8DED-7E03-4E7F-A5D5-1662592750FD}" destId="{47F08253-2CF4-4BEA-B0E1-651881F81A9C}" srcOrd="17" destOrd="0" presId="urn:microsoft.com/office/officeart/2005/8/layout/radial4"/>
    <dgm:cxn modelId="{497AFE14-6747-4450-B067-69BE225A7C11}" type="presParOf" srcId="{AE6C8DED-7E03-4E7F-A5D5-1662592750FD}" destId="{19A2C987-85A0-47E6-9C78-9051C3427969}" srcOrd="18" destOrd="0" presId="urn:microsoft.com/office/officeart/2005/8/layout/radial4"/>
    <dgm:cxn modelId="{503D4A4C-2D7C-4ADB-B728-150B56C837A0}" type="presParOf" srcId="{AE6C8DED-7E03-4E7F-A5D5-1662592750FD}" destId="{E56BFB18-CC62-4979-ADD2-8C88FD4E393B}" srcOrd="19" destOrd="0" presId="urn:microsoft.com/office/officeart/2005/8/layout/radial4"/>
    <dgm:cxn modelId="{150E2952-B480-4C5D-A813-1AB8CDF45C7A}" type="presParOf" srcId="{AE6C8DED-7E03-4E7F-A5D5-1662592750FD}" destId="{6CDC20F9-40E7-4B2C-B8C4-F977AD845ACC}" srcOrd="20" destOrd="0" presId="urn:microsoft.com/office/officeart/2005/8/layout/radial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A9C4A9-C887-4EFD-BF17-E0C42D591258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r-TR"/>
        </a:p>
      </dgm:t>
    </dgm:pt>
    <dgm:pt modelId="{30E3CC62-0565-4E6D-9434-1EAE89ADE121}">
      <dgm:prSet phldrT="[Metin]" custT="1"/>
      <dgm:spPr/>
      <dgm:t>
        <a:bodyPr/>
        <a:lstStyle/>
        <a:p>
          <a:r>
            <a:rPr lang="tr-TR" sz="2800" dirty="0" smtClean="0"/>
            <a:t>Diğer İçecekler</a:t>
          </a:r>
          <a:endParaRPr lang="tr-TR" sz="2800" dirty="0"/>
        </a:p>
      </dgm:t>
    </dgm:pt>
    <dgm:pt modelId="{794BBD7A-D826-45E4-9956-DC8019B3215D}" type="parTrans" cxnId="{5191AED1-5E06-473E-9F97-1B281AE422FE}">
      <dgm:prSet/>
      <dgm:spPr/>
      <dgm:t>
        <a:bodyPr/>
        <a:lstStyle/>
        <a:p>
          <a:endParaRPr lang="tr-TR"/>
        </a:p>
      </dgm:t>
    </dgm:pt>
    <dgm:pt modelId="{86A13314-5F4F-40DC-A0FF-1BBF644D3854}" type="sibTrans" cxnId="{5191AED1-5E06-473E-9F97-1B281AE422FE}">
      <dgm:prSet/>
      <dgm:spPr/>
      <dgm:t>
        <a:bodyPr/>
        <a:lstStyle/>
        <a:p>
          <a:endParaRPr lang="tr-TR"/>
        </a:p>
      </dgm:t>
    </dgm:pt>
    <dgm:pt modelId="{BB5D8B32-9A3F-428A-A290-D10EC69D18E1}">
      <dgm:prSet phldrT="[Metin]" custT="1"/>
      <dgm:spPr/>
      <dgm:t>
        <a:bodyPr/>
        <a:lstStyle/>
        <a:p>
          <a:r>
            <a:rPr lang="tr-TR" sz="2400" dirty="0" smtClean="0"/>
            <a:t>Çay</a:t>
          </a:r>
          <a:endParaRPr lang="tr-TR" sz="2400" dirty="0"/>
        </a:p>
      </dgm:t>
    </dgm:pt>
    <dgm:pt modelId="{7719D636-462D-453E-A57A-A3B15899FB13}" type="parTrans" cxnId="{D987A24F-0B92-4386-90AF-D37C010BA75E}">
      <dgm:prSet/>
      <dgm:spPr/>
      <dgm:t>
        <a:bodyPr/>
        <a:lstStyle/>
        <a:p>
          <a:endParaRPr lang="tr-TR"/>
        </a:p>
      </dgm:t>
    </dgm:pt>
    <dgm:pt modelId="{460E2883-84C8-4E32-A170-D94EC43088C9}" type="sibTrans" cxnId="{D987A24F-0B92-4386-90AF-D37C010BA75E}">
      <dgm:prSet/>
      <dgm:spPr/>
      <dgm:t>
        <a:bodyPr/>
        <a:lstStyle/>
        <a:p>
          <a:endParaRPr lang="tr-TR"/>
        </a:p>
      </dgm:t>
    </dgm:pt>
    <dgm:pt modelId="{5A3CB916-96B7-4D95-A496-DD7433BA5456}">
      <dgm:prSet phldrT="[Metin]" custT="1"/>
      <dgm:spPr/>
      <dgm:t>
        <a:bodyPr/>
        <a:lstStyle/>
        <a:p>
          <a:r>
            <a:rPr lang="tr-TR" sz="2400" dirty="0" smtClean="0"/>
            <a:t>Kahve</a:t>
          </a:r>
          <a:endParaRPr lang="tr-TR" sz="2400" dirty="0"/>
        </a:p>
      </dgm:t>
    </dgm:pt>
    <dgm:pt modelId="{93FA9FEF-E85F-4B3E-BA06-85D8CF52E24B}" type="parTrans" cxnId="{3C55BF15-7E51-4AA3-803C-2B2148C95917}">
      <dgm:prSet/>
      <dgm:spPr/>
      <dgm:t>
        <a:bodyPr/>
        <a:lstStyle/>
        <a:p>
          <a:endParaRPr lang="tr-TR"/>
        </a:p>
      </dgm:t>
    </dgm:pt>
    <dgm:pt modelId="{BA904DB2-9275-4A7B-B587-5276AE0F6F7B}" type="sibTrans" cxnId="{3C55BF15-7E51-4AA3-803C-2B2148C95917}">
      <dgm:prSet/>
      <dgm:spPr/>
      <dgm:t>
        <a:bodyPr/>
        <a:lstStyle/>
        <a:p>
          <a:endParaRPr lang="tr-TR"/>
        </a:p>
      </dgm:t>
    </dgm:pt>
    <dgm:pt modelId="{14602BEF-4A8C-4428-A3F9-2763B214E887}">
      <dgm:prSet phldrT="[Metin]" custT="1"/>
      <dgm:spPr/>
      <dgm:t>
        <a:bodyPr/>
        <a:lstStyle/>
        <a:p>
          <a:r>
            <a:rPr lang="tr-TR" sz="2400" dirty="0" smtClean="0"/>
            <a:t>Komposto, hoşaf..</a:t>
          </a:r>
          <a:endParaRPr lang="tr-TR" sz="2400" dirty="0"/>
        </a:p>
      </dgm:t>
    </dgm:pt>
    <dgm:pt modelId="{D2A77729-1A8D-4CB7-A4B1-BF66B1A884A6}" type="parTrans" cxnId="{19D465F8-F6CC-42A6-937D-D123D7AF2F0A}">
      <dgm:prSet/>
      <dgm:spPr/>
      <dgm:t>
        <a:bodyPr/>
        <a:lstStyle/>
        <a:p>
          <a:endParaRPr lang="tr-TR"/>
        </a:p>
      </dgm:t>
    </dgm:pt>
    <dgm:pt modelId="{771260B3-2D4F-4FD7-B504-50899347A8F7}" type="sibTrans" cxnId="{19D465F8-F6CC-42A6-937D-D123D7AF2F0A}">
      <dgm:prSet/>
      <dgm:spPr/>
      <dgm:t>
        <a:bodyPr/>
        <a:lstStyle/>
        <a:p>
          <a:endParaRPr lang="tr-TR"/>
        </a:p>
      </dgm:t>
    </dgm:pt>
    <dgm:pt modelId="{136FB349-D6F8-4322-9D18-F3C18074DF93}">
      <dgm:prSet phldrT="[Metin]" custT="1"/>
      <dgm:spPr/>
      <dgm:t>
        <a:bodyPr/>
        <a:lstStyle/>
        <a:p>
          <a:r>
            <a:rPr lang="tr-TR" sz="2400" dirty="0" smtClean="0"/>
            <a:t>Meyve suları</a:t>
          </a:r>
          <a:endParaRPr lang="tr-TR" sz="2400" dirty="0"/>
        </a:p>
      </dgm:t>
    </dgm:pt>
    <dgm:pt modelId="{4C0AAFE5-D09F-4AC8-B278-2248513E8B56}" type="parTrans" cxnId="{3B80071F-8ABC-41CF-A0C4-AF0AF8D3F05C}">
      <dgm:prSet/>
      <dgm:spPr/>
      <dgm:t>
        <a:bodyPr/>
        <a:lstStyle/>
        <a:p>
          <a:endParaRPr lang="tr-TR"/>
        </a:p>
      </dgm:t>
    </dgm:pt>
    <dgm:pt modelId="{8E52C81E-0509-4865-B7CD-A13279DD4D83}" type="sibTrans" cxnId="{3B80071F-8ABC-41CF-A0C4-AF0AF8D3F05C}">
      <dgm:prSet/>
      <dgm:spPr/>
      <dgm:t>
        <a:bodyPr/>
        <a:lstStyle/>
        <a:p>
          <a:endParaRPr lang="tr-TR"/>
        </a:p>
      </dgm:t>
    </dgm:pt>
    <dgm:pt modelId="{C3E52B19-21B6-4274-B42A-2C76A9D08B1B}">
      <dgm:prSet phldrT="[Metin]" custT="1"/>
      <dgm:spPr/>
      <dgm:t>
        <a:bodyPr/>
        <a:lstStyle/>
        <a:p>
          <a:r>
            <a:rPr lang="tr-TR" sz="2400" dirty="0" smtClean="0"/>
            <a:t>Süt, ayran</a:t>
          </a:r>
          <a:endParaRPr lang="tr-TR" sz="2400" dirty="0"/>
        </a:p>
      </dgm:t>
    </dgm:pt>
    <dgm:pt modelId="{A030646E-3965-4982-978B-61684EA220FA}" type="parTrans" cxnId="{71F1FD08-EBBF-4DC9-9EB0-FE3637668C7A}">
      <dgm:prSet/>
      <dgm:spPr/>
      <dgm:t>
        <a:bodyPr/>
        <a:lstStyle/>
        <a:p>
          <a:endParaRPr lang="tr-TR"/>
        </a:p>
      </dgm:t>
    </dgm:pt>
    <dgm:pt modelId="{8F0B2EFC-53FC-4C1F-B8F4-4320F748C8A1}" type="sibTrans" cxnId="{71F1FD08-EBBF-4DC9-9EB0-FE3637668C7A}">
      <dgm:prSet/>
      <dgm:spPr/>
      <dgm:t>
        <a:bodyPr/>
        <a:lstStyle/>
        <a:p>
          <a:endParaRPr lang="tr-TR"/>
        </a:p>
      </dgm:t>
    </dgm:pt>
    <dgm:pt modelId="{31253EFD-096F-4875-B52F-094F7B18A644}">
      <dgm:prSet phldrT="[Metin]" custT="1"/>
      <dgm:spPr/>
      <dgm:t>
        <a:bodyPr/>
        <a:lstStyle/>
        <a:p>
          <a:r>
            <a:rPr lang="tr-TR" sz="2400" dirty="0" smtClean="0"/>
            <a:t>Enerji ve spor içecekleri</a:t>
          </a:r>
          <a:endParaRPr lang="tr-TR" sz="2400" dirty="0"/>
        </a:p>
      </dgm:t>
    </dgm:pt>
    <dgm:pt modelId="{60CFA76C-92C3-4D87-91BD-8D842182A754}" type="parTrans" cxnId="{93D41948-9A07-4642-BB39-5E8D07F0C4AA}">
      <dgm:prSet/>
      <dgm:spPr/>
      <dgm:t>
        <a:bodyPr/>
        <a:lstStyle/>
        <a:p>
          <a:endParaRPr lang="tr-TR"/>
        </a:p>
      </dgm:t>
    </dgm:pt>
    <dgm:pt modelId="{29899BC8-CC8B-48A3-AB6F-B69C8C9252F0}" type="sibTrans" cxnId="{93D41948-9A07-4642-BB39-5E8D07F0C4AA}">
      <dgm:prSet/>
      <dgm:spPr/>
      <dgm:t>
        <a:bodyPr/>
        <a:lstStyle/>
        <a:p>
          <a:endParaRPr lang="tr-TR"/>
        </a:p>
      </dgm:t>
    </dgm:pt>
    <dgm:pt modelId="{B8631BAD-7686-4CF6-A8F7-F942DF8246B7}">
      <dgm:prSet phldrT="[Metin]" custT="1"/>
      <dgm:spPr/>
      <dgm:t>
        <a:bodyPr/>
        <a:lstStyle/>
        <a:p>
          <a:r>
            <a:rPr lang="tr-TR" sz="2400" dirty="0" smtClean="0"/>
            <a:t>Gazlı içecekler</a:t>
          </a:r>
          <a:endParaRPr lang="tr-TR" sz="2400" dirty="0"/>
        </a:p>
      </dgm:t>
    </dgm:pt>
    <dgm:pt modelId="{529C3D71-8340-45C9-82FE-B5250934B429}" type="parTrans" cxnId="{D1E49262-0DA7-45BB-A75C-32387F66CC52}">
      <dgm:prSet/>
      <dgm:spPr/>
      <dgm:t>
        <a:bodyPr/>
        <a:lstStyle/>
        <a:p>
          <a:endParaRPr lang="tr-TR"/>
        </a:p>
      </dgm:t>
    </dgm:pt>
    <dgm:pt modelId="{388EF277-DDFE-4641-8EF3-3CC403488D2C}" type="sibTrans" cxnId="{D1E49262-0DA7-45BB-A75C-32387F66CC52}">
      <dgm:prSet/>
      <dgm:spPr/>
      <dgm:t>
        <a:bodyPr/>
        <a:lstStyle/>
        <a:p>
          <a:endParaRPr lang="tr-TR"/>
        </a:p>
      </dgm:t>
    </dgm:pt>
    <dgm:pt modelId="{BAD0F33C-5C8C-4AA2-A689-25FA6EACECE3}">
      <dgm:prSet phldrT="[Metin]" custT="1"/>
      <dgm:spPr/>
      <dgm:t>
        <a:bodyPr/>
        <a:lstStyle/>
        <a:p>
          <a:r>
            <a:rPr lang="tr-TR" sz="2400" dirty="0" smtClean="0"/>
            <a:t>Alkol</a:t>
          </a:r>
          <a:endParaRPr lang="tr-TR" sz="2400" dirty="0"/>
        </a:p>
      </dgm:t>
    </dgm:pt>
    <dgm:pt modelId="{A9AD9535-8967-4C1F-862B-818D2A558CD8}" type="parTrans" cxnId="{3A61B99E-52C0-4408-9AF4-EDCEB91E8872}">
      <dgm:prSet/>
      <dgm:spPr/>
      <dgm:t>
        <a:bodyPr/>
        <a:lstStyle/>
        <a:p>
          <a:endParaRPr lang="tr-TR"/>
        </a:p>
      </dgm:t>
    </dgm:pt>
    <dgm:pt modelId="{A2EC0280-48E0-4075-9A26-ACBA012A2E1A}" type="sibTrans" cxnId="{3A61B99E-52C0-4408-9AF4-EDCEB91E8872}">
      <dgm:prSet/>
      <dgm:spPr/>
      <dgm:t>
        <a:bodyPr/>
        <a:lstStyle/>
        <a:p>
          <a:endParaRPr lang="tr-TR"/>
        </a:p>
      </dgm:t>
    </dgm:pt>
    <dgm:pt modelId="{1081CF14-823E-457B-AEF5-F6F4A3A91A64}" type="pres">
      <dgm:prSet presAssocID="{5EA9C4A9-C887-4EFD-BF17-E0C42D59125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DEBAAFD-59C8-492F-B2B5-2C25A4A7EAD2}" type="pres">
      <dgm:prSet presAssocID="{30E3CC62-0565-4E6D-9434-1EAE89ADE121}" presName="centerShape" presStyleLbl="node0" presStyleIdx="0" presStyleCnt="1" custScaleX="103795"/>
      <dgm:spPr/>
      <dgm:t>
        <a:bodyPr/>
        <a:lstStyle/>
        <a:p>
          <a:endParaRPr lang="tr-TR"/>
        </a:p>
      </dgm:t>
    </dgm:pt>
    <dgm:pt modelId="{47CBFE80-7885-49F6-81E2-3F6009E4D089}" type="pres">
      <dgm:prSet presAssocID="{7719D636-462D-453E-A57A-A3B15899FB13}" presName="parTrans" presStyleLbl="bgSibTrans2D1" presStyleIdx="0" presStyleCnt="8"/>
      <dgm:spPr/>
      <dgm:t>
        <a:bodyPr/>
        <a:lstStyle/>
        <a:p>
          <a:endParaRPr lang="tr-TR"/>
        </a:p>
      </dgm:t>
    </dgm:pt>
    <dgm:pt modelId="{FD8EA855-DBC0-4E53-B7D5-961D1FBA7DBB}" type="pres">
      <dgm:prSet presAssocID="{BB5D8B32-9A3F-428A-A290-D10EC69D18E1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D22999C-B869-431B-911C-4E4909524434}" type="pres">
      <dgm:prSet presAssocID="{93FA9FEF-E85F-4B3E-BA06-85D8CF52E24B}" presName="parTrans" presStyleLbl="bgSibTrans2D1" presStyleIdx="1" presStyleCnt="8"/>
      <dgm:spPr/>
      <dgm:t>
        <a:bodyPr/>
        <a:lstStyle/>
        <a:p>
          <a:endParaRPr lang="tr-TR"/>
        </a:p>
      </dgm:t>
    </dgm:pt>
    <dgm:pt modelId="{0FFB66CC-7D82-4607-9A1E-505F1F8ADBDD}" type="pres">
      <dgm:prSet presAssocID="{5A3CB916-96B7-4D95-A496-DD7433BA5456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3843DD5-B575-463B-9E55-25E7DAAA907B}" type="pres">
      <dgm:prSet presAssocID="{D2A77729-1A8D-4CB7-A4B1-BF66B1A884A6}" presName="parTrans" presStyleLbl="bgSibTrans2D1" presStyleIdx="2" presStyleCnt="8"/>
      <dgm:spPr/>
      <dgm:t>
        <a:bodyPr/>
        <a:lstStyle/>
        <a:p>
          <a:endParaRPr lang="tr-TR"/>
        </a:p>
      </dgm:t>
    </dgm:pt>
    <dgm:pt modelId="{E5B036D4-27BA-407C-8257-61B0869DFCE0}" type="pres">
      <dgm:prSet presAssocID="{14602BEF-4A8C-4428-A3F9-2763B214E887}" presName="node" presStyleLbl="node1" presStyleIdx="2" presStyleCnt="8" custScaleX="12817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B507466-A2C3-456F-8374-6568CDB7F3DD}" type="pres">
      <dgm:prSet presAssocID="{4C0AAFE5-D09F-4AC8-B278-2248513E8B56}" presName="parTrans" presStyleLbl="bgSibTrans2D1" presStyleIdx="3" presStyleCnt="8"/>
      <dgm:spPr/>
      <dgm:t>
        <a:bodyPr/>
        <a:lstStyle/>
        <a:p>
          <a:endParaRPr lang="tr-TR"/>
        </a:p>
      </dgm:t>
    </dgm:pt>
    <dgm:pt modelId="{8B584348-F957-41B0-BB48-9825AFBD4C10}" type="pres">
      <dgm:prSet presAssocID="{136FB349-D6F8-4322-9D18-F3C18074DF93}" presName="node" presStyleLbl="node1" presStyleIdx="3" presStyleCnt="8" custRadScaleRad="100316" custRadScaleInc="773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F1F187C-6ED6-4D6C-AFBE-ABB4546D5028}" type="pres">
      <dgm:prSet presAssocID="{A030646E-3965-4982-978B-61684EA220FA}" presName="parTrans" presStyleLbl="bgSibTrans2D1" presStyleIdx="4" presStyleCnt="8"/>
      <dgm:spPr/>
      <dgm:t>
        <a:bodyPr/>
        <a:lstStyle/>
        <a:p>
          <a:endParaRPr lang="tr-TR"/>
        </a:p>
      </dgm:t>
    </dgm:pt>
    <dgm:pt modelId="{85A6B28D-BC12-43DB-8399-EC0C101A6490}" type="pres">
      <dgm:prSet presAssocID="{C3E52B19-21B6-4274-B42A-2C76A9D08B1B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D7944ED-2239-41E8-B205-0B6EFEFA8FBD}" type="pres">
      <dgm:prSet presAssocID="{60CFA76C-92C3-4D87-91BD-8D842182A754}" presName="parTrans" presStyleLbl="bgSibTrans2D1" presStyleIdx="5" presStyleCnt="8"/>
      <dgm:spPr/>
      <dgm:t>
        <a:bodyPr/>
        <a:lstStyle/>
        <a:p>
          <a:endParaRPr lang="tr-TR"/>
        </a:p>
      </dgm:t>
    </dgm:pt>
    <dgm:pt modelId="{120518E2-9F0F-4EC1-8CFB-767A10945CAA}" type="pres">
      <dgm:prSet presAssocID="{31253EFD-096F-4875-B52F-094F7B18A644}" presName="node" presStyleLbl="node1" presStyleIdx="5" presStyleCnt="8" custScaleX="128170" custScaleY="123766" custRadScaleRad="101954" custRadScaleInc="603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93F024A-D312-478A-9728-B7B22DED7FE9}" type="pres">
      <dgm:prSet presAssocID="{529C3D71-8340-45C9-82FE-B5250934B429}" presName="parTrans" presStyleLbl="bgSibTrans2D1" presStyleIdx="6" presStyleCnt="8"/>
      <dgm:spPr/>
      <dgm:t>
        <a:bodyPr/>
        <a:lstStyle/>
        <a:p>
          <a:endParaRPr lang="tr-TR"/>
        </a:p>
      </dgm:t>
    </dgm:pt>
    <dgm:pt modelId="{C5F36993-2D3C-4AC7-8FEB-FFBFCA65F5CE}" type="pres">
      <dgm:prSet presAssocID="{B8631BAD-7686-4CF6-A8F7-F942DF8246B7}" presName="node" presStyleLbl="node1" presStyleIdx="6" presStyleCnt="8" custScaleX="125367" custRadScaleRad="100374" custRadScaleInc="1052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7FA466F-2709-4B5D-A011-29DCE5C6BAD8}" type="pres">
      <dgm:prSet presAssocID="{A9AD9535-8967-4C1F-862B-818D2A558CD8}" presName="parTrans" presStyleLbl="bgSibTrans2D1" presStyleIdx="7" presStyleCnt="8"/>
      <dgm:spPr/>
      <dgm:t>
        <a:bodyPr/>
        <a:lstStyle/>
        <a:p>
          <a:endParaRPr lang="tr-TR"/>
        </a:p>
      </dgm:t>
    </dgm:pt>
    <dgm:pt modelId="{E72019A7-9206-42FC-BAC0-2EA1BCF4B49A}" type="pres">
      <dgm:prSet presAssocID="{BAD0F33C-5C8C-4AA2-A689-25FA6EACECE3}" presName="node" presStyleLbl="node1" presStyleIdx="7" presStyleCnt="8" custRadScaleRad="100065" custRadScaleInc="6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C3674C3-8B0A-4017-8E7D-28A504D91926}" type="presOf" srcId="{7719D636-462D-453E-A57A-A3B15899FB13}" destId="{47CBFE80-7885-49F6-81E2-3F6009E4D089}" srcOrd="0" destOrd="0" presId="urn:microsoft.com/office/officeart/2005/8/layout/radial4"/>
    <dgm:cxn modelId="{7A69D0D1-4114-46D1-8C92-6D24222AF614}" type="presOf" srcId="{30E3CC62-0565-4E6D-9434-1EAE89ADE121}" destId="{5DEBAAFD-59C8-492F-B2B5-2C25A4A7EAD2}" srcOrd="0" destOrd="0" presId="urn:microsoft.com/office/officeart/2005/8/layout/radial4"/>
    <dgm:cxn modelId="{2CF10306-ACD0-46BF-9F3C-5A8DB548FB92}" type="presOf" srcId="{D2A77729-1A8D-4CB7-A4B1-BF66B1A884A6}" destId="{03843DD5-B575-463B-9E55-25E7DAAA907B}" srcOrd="0" destOrd="0" presId="urn:microsoft.com/office/officeart/2005/8/layout/radial4"/>
    <dgm:cxn modelId="{19D465F8-F6CC-42A6-937D-D123D7AF2F0A}" srcId="{30E3CC62-0565-4E6D-9434-1EAE89ADE121}" destId="{14602BEF-4A8C-4428-A3F9-2763B214E887}" srcOrd="2" destOrd="0" parTransId="{D2A77729-1A8D-4CB7-A4B1-BF66B1A884A6}" sibTransId="{771260B3-2D4F-4FD7-B504-50899347A8F7}"/>
    <dgm:cxn modelId="{18F5CDD4-7348-46A1-9FED-C1E087499272}" type="presOf" srcId="{60CFA76C-92C3-4D87-91BD-8D842182A754}" destId="{9D7944ED-2239-41E8-B205-0B6EFEFA8FBD}" srcOrd="0" destOrd="0" presId="urn:microsoft.com/office/officeart/2005/8/layout/radial4"/>
    <dgm:cxn modelId="{D1E49262-0DA7-45BB-A75C-32387F66CC52}" srcId="{30E3CC62-0565-4E6D-9434-1EAE89ADE121}" destId="{B8631BAD-7686-4CF6-A8F7-F942DF8246B7}" srcOrd="6" destOrd="0" parTransId="{529C3D71-8340-45C9-82FE-B5250934B429}" sibTransId="{388EF277-DDFE-4641-8EF3-3CC403488D2C}"/>
    <dgm:cxn modelId="{CBBB8D92-17C1-4D1D-82AE-A59FAFE69E3A}" type="presOf" srcId="{136FB349-D6F8-4322-9D18-F3C18074DF93}" destId="{8B584348-F957-41B0-BB48-9825AFBD4C10}" srcOrd="0" destOrd="0" presId="urn:microsoft.com/office/officeart/2005/8/layout/radial4"/>
    <dgm:cxn modelId="{D987A24F-0B92-4386-90AF-D37C010BA75E}" srcId="{30E3CC62-0565-4E6D-9434-1EAE89ADE121}" destId="{BB5D8B32-9A3F-428A-A290-D10EC69D18E1}" srcOrd="0" destOrd="0" parTransId="{7719D636-462D-453E-A57A-A3B15899FB13}" sibTransId="{460E2883-84C8-4E32-A170-D94EC43088C9}"/>
    <dgm:cxn modelId="{93D41948-9A07-4642-BB39-5E8D07F0C4AA}" srcId="{30E3CC62-0565-4E6D-9434-1EAE89ADE121}" destId="{31253EFD-096F-4875-B52F-094F7B18A644}" srcOrd="5" destOrd="0" parTransId="{60CFA76C-92C3-4D87-91BD-8D842182A754}" sibTransId="{29899BC8-CC8B-48A3-AB6F-B69C8C9252F0}"/>
    <dgm:cxn modelId="{4B466CFE-2496-4884-8A4C-DFA298790377}" type="presOf" srcId="{A9AD9535-8967-4C1F-862B-818D2A558CD8}" destId="{D7FA466F-2709-4B5D-A011-29DCE5C6BAD8}" srcOrd="0" destOrd="0" presId="urn:microsoft.com/office/officeart/2005/8/layout/radial4"/>
    <dgm:cxn modelId="{3B80071F-8ABC-41CF-A0C4-AF0AF8D3F05C}" srcId="{30E3CC62-0565-4E6D-9434-1EAE89ADE121}" destId="{136FB349-D6F8-4322-9D18-F3C18074DF93}" srcOrd="3" destOrd="0" parTransId="{4C0AAFE5-D09F-4AC8-B278-2248513E8B56}" sibTransId="{8E52C81E-0509-4865-B7CD-A13279DD4D83}"/>
    <dgm:cxn modelId="{BDA718EC-2493-4911-AE0B-72B852A8FE62}" type="presOf" srcId="{93FA9FEF-E85F-4B3E-BA06-85D8CF52E24B}" destId="{CD22999C-B869-431B-911C-4E4909524434}" srcOrd="0" destOrd="0" presId="urn:microsoft.com/office/officeart/2005/8/layout/radial4"/>
    <dgm:cxn modelId="{38317766-1A6B-4175-B502-3D8E15C1383E}" type="presOf" srcId="{31253EFD-096F-4875-B52F-094F7B18A644}" destId="{120518E2-9F0F-4EC1-8CFB-767A10945CAA}" srcOrd="0" destOrd="0" presId="urn:microsoft.com/office/officeart/2005/8/layout/radial4"/>
    <dgm:cxn modelId="{A17BDA34-191A-41D0-9014-5D4706D7DD69}" type="presOf" srcId="{4C0AAFE5-D09F-4AC8-B278-2248513E8B56}" destId="{6B507466-A2C3-456F-8374-6568CDB7F3DD}" srcOrd="0" destOrd="0" presId="urn:microsoft.com/office/officeart/2005/8/layout/radial4"/>
    <dgm:cxn modelId="{BD171ED3-D273-43BD-A95E-466B57AE7106}" type="presOf" srcId="{BAD0F33C-5C8C-4AA2-A689-25FA6EACECE3}" destId="{E72019A7-9206-42FC-BAC0-2EA1BCF4B49A}" srcOrd="0" destOrd="0" presId="urn:microsoft.com/office/officeart/2005/8/layout/radial4"/>
    <dgm:cxn modelId="{A6FCAA19-1BEE-4563-90FA-646D6E2DF4B6}" type="presOf" srcId="{5EA9C4A9-C887-4EFD-BF17-E0C42D591258}" destId="{1081CF14-823E-457B-AEF5-F6F4A3A91A64}" srcOrd="0" destOrd="0" presId="urn:microsoft.com/office/officeart/2005/8/layout/radial4"/>
    <dgm:cxn modelId="{3C55BF15-7E51-4AA3-803C-2B2148C95917}" srcId="{30E3CC62-0565-4E6D-9434-1EAE89ADE121}" destId="{5A3CB916-96B7-4D95-A496-DD7433BA5456}" srcOrd="1" destOrd="0" parTransId="{93FA9FEF-E85F-4B3E-BA06-85D8CF52E24B}" sibTransId="{BA904DB2-9275-4A7B-B587-5276AE0F6F7B}"/>
    <dgm:cxn modelId="{5191AED1-5E06-473E-9F97-1B281AE422FE}" srcId="{5EA9C4A9-C887-4EFD-BF17-E0C42D591258}" destId="{30E3CC62-0565-4E6D-9434-1EAE89ADE121}" srcOrd="0" destOrd="0" parTransId="{794BBD7A-D826-45E4-9956-DC8019B3215D}" sibTransId="{86A13314-5F4F-40DC-A0FF-1BBF644D3854}"/>
    <dgm:cxn modelId="{9A88DB68-813C-45A8-94DF-D3079AFFCBD9}" type="presOf" srcId="{529C3D71-8340-45C9-82FE-B5250934B429}" destId="{893F024A-D312-478A-9728-B7B22DED7FE9}" srcOrd="0" destOrd="0" presId="urn:microsoft.com/office/officeart/2005/8/layout/radial4"/>
    <dgm:cxn modelId="{616AE05C-ECB7-45CF-B80F-16A87CA7A43F}" type="presOf" srcId="{A030646E-3965-4982-978B-61684EA220FA}" destId="{6F1F187C-6ED6-4D6C-AFBE-ABB4546D5028}" srcOrd="0" destOrd="0" presId="urn:microsoft.com/office/officeart/2005/8/layout/radial4"/>
    <dgm:cxn modelId="{3A61B99E-52C0-4408-9AF4-EDCEB91E8872}" srcId="{30E3CC62-0565-4E6D-9434-1EAE89ADE121}" destId="{BAD0F33C-5C8C-4AA2-A689-25FA6EACECE3}" srcOrd="7" destOrd="0" parTransId="{A9AD9535-8967-4C1F-862B-818D2A558CD8}" sibTransId="{A2EC0280-48E0-4075-9A26-ACBA012A2E1A}"/>
    <dgm:cxn modelId="{EA72489B-B66F-48D1-8025-BB47238F844B}" type="presOf" srcId="{C3E52B19-21B6-4274-B42A-2C76A9D08B1B}" destId="{85A6B28D-BC12-43DB-8399-EC0C101A6490}" srcOrd="0" destOrd="0" presId="urn:microsoft.com/office/officeart/2005/8/layout/radial4"/>
    <dgm:cxn modelId="{48CD86DE-2F49-49DF-9157-EDAE81446C18}" type="presOf" srcId="{5A3CB916-96B7-4D95-A496-DD7433BA5456}" destId="{0FFB66CC-7D82-4607-9A1E-505F1F8ADBDD}" srcOrd="0" destOrd="0" presId="urn:microsoft.com/office/officeart/2005/8/layout/radial4"/>
    <dgm:cxn modelId="{71F1FD08-EBBF-4DC9-9EB0-FE3637668C7A}" srcId="{30E3CC62-0565-4E6D-9434-1EAE89ADE121}" destId="{C3E52B19-21B6-4274-B42A-2C76A9D08B1B}" srcOrd="4" destOrd="0" parTransId="{A030646E-3965-4982-978B-61684EA220FA}" sibTransId="{8F0B2EFC-53FC-4C1F-B8F4-4320F748C8A1}"/>
    <dgm:cxn modelId="{23FB34E2-24A3-4300-82BA-F16408CBE07E}" type="presOf" srcId="{BB5D8B32-9A3F-428A-A290-D10EC69D18E1}" destId="{FD8EA855-DBC0-4E53-B7D5-961D1FBA7DBB}" srcOrd="0" destOrd="0" presId="urn:microsoft.com/office/officeart/2005/8/layout/radial4"/>
    <dgm:cxn modelId="{7EB608AE-0084-4D7C-8995-028D6D536E43}" type="presOf" srcId="{B8631BAD-7686-4CF6-A8F7-F942DF8246B7}" destId="{C5F36993-2D3C-4AC7-8FEB-FFBFCA65F5CE}" srcOrd="0" destOrd="0" presId="urn:microsoft.com/office/officeart/2005/8/layout/radial4"/>
    <dgm:cxn modelId="{C727EC81-08C7-4436-A3E0-6C1AEC0A41BD}" type="presOf" srcId="{14602BEF-4A8C-4428-A3F9-2763B214E887}" destId="{E5B036D4-27BA-407C-8257-61B0869DFCE0}" srcOrd="0" destOrd="0" presId="urn:microsoft.com/office/officeart/2005/8/layout/radial4"/>
    <dgm:cxn modelId="{19618FEF-2C9A-4C9F-A43D-3CF2405B3F51}" type="presParOf" srcId="{1081CF14-823E-457B-AEF5-F6F4A3A91A64}" destId="{5DEBAAFD-59C8-492F-B2B5-2C25A4A7EAD2}" srcOrd="0" destOrd="0" presId="urn:microsoft.com/office/officeart/2005/8/layout/radial4"/>
    <dgm:cxn modelId="{AFF2D334-5CEB-4E39-AA67-AB580699253A}" type="presParOf" srcId="{1081CF14-823E-457B-AEF5-F6F4A3A91A64}" destId="{47CBFE80-7885-49F6-81E2-3F6009E4D089}" srcOrd="1" destOrd="0" presId="urn:microsoft.com/office/officeart/2005/8/layout/radial4"/>
    <dgm:cxn modelId="{79F32FE4-DAF0-42F7-9724-F71F2BB86AC9}" type="presParOf" srcId="{1081CF14-823E-457B-AEF5-F6F4A3A91A64}" destId="{FD8EA855-DBC0-4E53-B7D5-961D1FBA7DBB}" srcOrd="2" destOrd="0" presId="urn:microsoft.com/office/officeart/2005/8/layout/radial4"/>
    <dgm:cxn modelId="{B7AED10E-DDBB-4EF4-9F51-0D7E1FA8BD17}" type="presParOf" srcId="{1081CF14-823E-457B-AEF5-F6F4A3A91A64}" destId="{CD22999C-B869-431B-911C-4E4909524434}" srcOrd="3" destOrd="0" presId="urn:microsoft.com/office/officeart/2005/8/layout/radial4"/>
    <dgm:cxn modelId="{3BCD69CC-EF27-4445-AA9A-7879E413FA22}" type="presParOf" srcId="{1081CF14-823E-457B-AEF5-F6F4A3A91A64}" destId="{0FFB66CC-7D82-4607-9A1E-505F1F8ADBDD}" srcOrd="4" destOrd="0" presId="urn:microsoft.com/office/officeart/2005/8/layout/radial4"/>
    <dgm:cxn modelId="{CB5CA072-E884-4760-B3E6-7AEC92F4E30C}" type="presParOf" srcId="{1081CF14-823E-457B-AEF5-F6F4A3A91A64}" destId="{03843DD5-B575-463B-9E55-25E7DAAA907B}" srcOrd="5" destOrd="0" presId="urn:microsoft.com/office/officeart/2005/8/layout/radial4"/>
    <dgm:cxn modelId="{2F203F3E-6B17-4E73-A7C9-0C1B1AFACED9}" type="presParOf" srcId="{1081CF14-823E-457B-AEF5-F6F4A3A91A64}" destId="{E5B036D4-27BA-407C-8257-61B0869DFCE0}" srcOrd="6" destOrd="0" presId="urn:microsoft.com/office/officeart/2005/8/layout/radial4"/>
    <dgm:cxn modelId="{D75C9FC2-E28F-4F95-B35B-83BC5D15262C}" type="presParOf" srcId="{1081CF14-823E-457B-AEF5-F6F4A3A91A64}" destId="{6B507466-A2C3-456F-8374-6568CDB7F3DD}" srcOrd="7" destOrd="0" presId="urn:microsoft.com/office/officeart/2005/8/layout/radial4"/>
    <dgm:cxn modelId="{31E78B18-2558-4FA0-91CC-4B315BFA4796}" type="presParOf" srcId="{1081CF14-823E-457B-AEF5-F6F4A3A91A64}" destId="{8B584348-F957-41B0-BB48-9825AFBD4C10}" srcOrd="8" destOrd="0" presId="urn:microsoft.com/office/officeart/2005/8/layout/radial4"/>
    <dgm:cxn modelId="{4E5376BF-3D1F-4679-B37A-A70CB2BE28AD}" type="presParOf" srcId="{1081CF14-823E-457B-AEF5-F6F4A3A91A64}" destId="{6F1F187C-6ED6-4D6C-AFBE-ABB4546D5028}" srcOrd="9" destOrd="0" presId="urn:microsoft.com/office/officeart/2005/8/layout/radial4"/>
    <dgm:cxn modelId="{7A2B69A3-6C02-4B41-8F97-B990BC61214D}" type="presParOf" srcId="{1081CF14-823E-457B-AEF5-F6F4A3A91A64}" destId="{85A6B28D-BC12-43DB-8399-EC0C101A6490}" srcOrd="10" destOrd="0" presId="urn:microsoft.com/office/officeart/2005/8/layout/radial4"/>
    <dgm:cxn modelId="{67DBE3DC-00CA-4508-8762-A3E655A1301B}" type="presParOf" srcId="{1081CF14-823E-457B-AEF5-F6F4A3A91A64}" destId="{9D7944ED-2239-41E8-B205-0B6EFEFA8FBD}" srcOrd="11" destOrd="0" presId="urn:microsoft.com/office/officeart/2005/8/layout/radial4"/>
    <dgm:cxn modelId="{DE679BF8-B72D-4B3D-8604-319913955231}" type="presParOf" srcId="{1081CF14-823E-457B-AEF5-F6F4A3A91A64}" destId="{120518E2-9F0F-4EC1-8CFB-767A10945CAA}" srcOrd="12" destOrd="0" presId="urn:microsoft.com/office/officeart/2005/8/layout/radial4"/>
    <dgm:cxn modelId="{0AF5B1C2-112A-4D31-B9E2-DB6A2BCCA413}" type="presParOf" srcId="{1081CF14-823E-457B-AEF5-F6F4A3A91A64}" destId="{893F024A-D312-478A-9728-B7B22DED7FE9}" srcOrd="13" destOrd="0" presId="urn:microsoft.com/office/officeart/2005/8/layout/radial4"/>
    <dgm:cxn modelId="{70D144D4-6696-4E8E-A2A8-A85F80734C4D}" type="presParOf" srcId="{1081CF14-823E-457B-AEF5-F6F4A3A91A64}" destId="{C5F36993-2D3C-4AC7-8FEB-FFBFCA65F5CE}" srcOrd="14" destOrd="0" presId="urn:microsoft.com/office/officeart/2005/8/layout/radial4"/>
    <dgm:cxn modelId="{143466F2-6D69-4196-836B-B21613E5CD54}" type="presParOf" srcId="{1081CF14-823E-457B-AEF5-F6F4A3A91A64}" destId="{D7FA466F-2709-4B5D-A011-29DCE5C6BAD8}" srcOrd="15" destOrd="0" presId="urn:microsoft.com/office/officeart/2005/8/layout/radial4"/>
    <dgm:cxn modelId="{D9325A20-5995-49C8-81D8-C1DF8075A91B}" type="presParOf" srcId="{1081CF14-823E-457B-AEF5-F6F4A3A91A64}" destId="{E72019A7-9206-42FC-BAC0-2EA1BCF4B49A}" srcOrd="16" destOrd="0" presId="urn:microsoft.com/office/officeart/2005/8/layout/radial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3CB73D-EDEB-44B0-AAE2-FC529AFA2972}">
      <dsp:nvSpPr>
        <dsp:cNvPr id="0" name=""/>
        <dsp:cNvSpPr/>
      </dsp:nvSpPr>
      <dsp:spPr>
        <a:xfrm>
          <a:off x="0" y="441212"/>
          <a:ext cx="7643866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884D851-AC57-4599-85C2-28F06E0E8062}">
      <dsp:nvSpPr>
        <dsp:cNvPr id="0" name=""/>
        <dsp:cNvSpPr/>
      </dsp:nvSpPr>
      <dsp:spPr>
        <a:xfrm>
          <a:off x="0" y="148706"/>
          <a:ext cx="7291090" cy="7970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2244" tIns="0" rIns="2022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Fizyolojik, psikolojik ve sosyal gelişimin hızlı olduğu</a:t>
          </a:r>
          <a:endParaRPr lang="tr-TR" sz="2400" kern="1200" dirty="0"/>
        </a:p>
      </dsp:txBody>
      <dsp:txXfrm>
        <a:off x="38908" y="187614"/>
        <a:ext cx="7213274" cy="719224"/>
      </dsp:txXfrm>
    </dsp:sp>
    <dsp:sp modelId="{7CFDE4CC-03F0-451C-9C8D-0F7753164864}">
      <dsp:nvSpPr>
        <dsp:cNvPr id="0" name=""/>
        <dsp:cNvSpPr/>
      </dsp:nvSpPr>
      <dsp:spPr>
        <a:xfrm>
          <a:off x="0" y="1613813"/>
          <a:ext cx="7643866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F61A9AF-32B1-4A09-B8D6-15705FC444AC}">
      <dsp:nvSpPr>
        <dsp:cNvPr id="0" name=""/>
        <dsp:cNvSpPr/>
      </dsp:nvSpPr>
      <dsp:spPr>
        <a:xfrm>
          <a:off x="41087" y="1280396"/>
          <a:ext cx="7347375" cy="74492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2244" tIns="0" rIns="2022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Kendi başlarına karar verici olarak topluma girdikleri,</a:t>
          </a:r>
          <a:endParaRPr lang="tr-TR" sz="2400" kern="1200" dirty="0"/>
        </a:p>
      </dsp:txBody>
      <dsp:txXfrm>
        <a:off x="77451" y="1316760"/>
        <a:ext cx="7274647" cy="672193"/>
      </dsp:txXfrm>
    </dsp:sp>
    <dsp:sp modelId="{0A28BD71-730B-435C-8604-F1A940FF80A8}">
      <dsp:nvSpPr>
        <dsp:cNvPr id="0" name=""/>
        <dsp:cNvSpPr/>
      </dsp:nvSpPr>
      <dsp:spPr>
        <a:xfrm>
          <a:off x="0" y="2838533"/>
          <a:ext cx="7643866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0484E91-FC97-4DC8-9A61-CFE357619D49}">
      <dsp:nvSpPr>
        <dsp:cNvPr id="0" name=""/>
        <dsp:cNvSpPr/>
      </dsp:nvSpPr>
      <dsp:spPr>
        <a:xfrm>
          <a:off x="75732" y="2393873"/>
          <a:ext cx="7278087" cy="7970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2244" tIns="0" rIns="2022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Ömür boyu sürecek davranışların kazanıldığı,</a:t>
          </a:r>
          <a:endParaRPr lang="tr-TR" sz="2400" kern="1200" dirty="0"/>
        </a:p>
      </dsp:txBody>
      <dsp:txXfrm>
        <a:off x="114640" y="2432781"/>
        <a:ext cx="7200271" cy="719224"/>
      </dsp:txXfrm>
    </dsp:sp>
    <dsp:sp modelId="{4CD6258B-5CBD-4AE6-8E75-15516C0BB390}">
      <dsp:nvSpPr>
        <dsp:cNvPr id="0" name=""/>
        <dsp:cNvSpPr/>
      </dsp:nvSpPr>
      <dsp:spPr>
        <a:xfrm>
          <a:off x="0" y="4063253"/>
          <a:ext cx="7643866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902E368-752F-4B7F-B252-7AA4A8D72A45}">
      <dsp:nvSpPr>
        <dsp:cNvPr id="0" name=""/>
        <dsp:cNvSpPr/>
      </dsp:nvSpPr>
      <dsp:spPr>
        <a:xfrm>
          <a:off x="77580" y="3625607"/>
          <a:ext cx="7274393" cy="7970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2244" tIns="0" rIns="20224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Yeterlilik ve başarı duygularının geliştiği bir dönemdir</a:t>
          </a:r>
          <a:endParaRPr lang="tr-TR" sz="2400" kern="1200" dirty="0"/>
        </a:p>
      </dsp:txBody>
      <dsp:txXfrm>
        <a:off x="116488" y="3664515"/>
        <a:ext cx="7196577" cy="719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085677-3D9C-4B7B-9DAA-9DF353609AEF}">
      <dsp:nvSpPr>
        <dsp:cNvPr id="0" name=""/>
        <dsp:cNvSpPr/>
      </dsp:nvSpPr>
      <dsp:spPr>
        <a:xfrm>
          <a:off x="2959402" y="2806563"/>
          <a:ext cx="1939374" cy="193937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6200" kern="1200" dirty="0"/>
        </a:p>
      </dsp:txBody>
      <dsp:txXfrm>
        <a:off x="3243417" y="3090578"/>
        <a:ext cx="1371344" cy="1371344"/>
      </dsp:txXfrm>
    </dsp:sp>
    <dsp:sp modelId="{634A1D8D-2187-4B82-8571-2F73110C4C41}">
      <dsp:nvSpPr>
        <dsp:cNvPr id="0" name=""/>
        <dsp:cNvSpPr/>
      </dsp:nvSpPr>
      <dsp:spPr>
        <a:xfrm rot="10800000">
          <a:off x="696570" y="3499889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BB2257-2B8C-4115-BE4D-2B9D8B7D0156}">
      <dsp:nvSpPr>
        <dsp:cNvPr id="0" name=""/>
        <dsp:cNvSpPr/>
      </dsp:nvSpPr>
      <dsp:spPr>
        <a:xfrm>
          <a:off x="17789" y="3233225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protein</a:t>
          </a:r>
          <a:endParaRPr lang="tr-TR" sz="2000" kern="1200" dirty="0"/>
        </a:p>
      </dsp:txBody>
      <dsp:txXfrm>
        <a:off x="49598" y="3265034"/>
        <a:ext cx="1293943" cy="1022431"/>
      </dsp:txXfrm>
    </dsp:sp>
    <dsp:sp modelId="{B0EEAE71-C1B2-46F8-BA12-3C072E6B2844}">
      <dsp:nvSpPr>
        <dsp:cNvPr id="0" name=""/>
        <dsp:cNvSpPr/>
      </dsp:nvSpPr>
      <dsp:spPr>
        <a:xfrm rot="12600000">
          <a:off x="986402" y="2418224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88BFA42-0364-4439-9383-8C719EA5CCA5}">
      <dsp:nvSpPr>
        <dsp:cNvPr id="0" name=""/>
        <dsp:cNvSpPr/>
      </dsp:nvSpPr>
      <dsp:spPr>
        <a:xfrm>
          <a:off x="450865" y="1616966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kalsiyum</a:t>
          </a:r>
          <a:endParaRPr lang="tr-TR" sz="2000" kern="1200" dirty="0"/>
        </a:p>
      </dsp:txBody>
      <dsp:txXfrm>
        <a:off x="482674" y="1648775"/>
        <a:ext cx="1293943" cy="1022431"/>
      </dsp:txXfrm>
    </dsp:sp>
    <dsp:sp modelId="{6FACA6D2-9744-438F-B96A-ECCFEF483C9E}">
      <dsp:nvSpPr>
        <dsp:cNvPr id="0" name=""/>
        <dsp:cNvSpPr/>
      </dsp:nvSpPr>
      <dsp:spPr>
        <a:xfrm rot="14400000">
          <a:off x="1778236" y="1626389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0AFE88-2CC5-4802-BB91-ED4A00F2F318}">
      <dsp:nvSpPr>
        <dsp:cNvPr id="0" name=""/>
        <dsp:cNvSpPr/>
      </dsp:nvSpPr>
      <dsp:spPr>
        <a:xfrm>
          <a:off x="1634049" y="433781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Fosfor</a:t>
          </a:r>
          <a:endParaRPr lang="tr-TR" sz="2000" kern="1200" dirty="0"/>
        </a:p>
      </dsp:txBody>
      <dsp:txXfrm>
        <a:off x="1665858" y="465590"/>
        <a:ext cx="1293943" cy="1022431"/>
      </dsp:txXfrm>
    </dsp:sp>
    <dsp:sp modelId="{5FB1C1F6-4C7A-4276-92FB-5E40BAFAF9A7}">
      <dsp:nvSpPr>
        <dsp:cNvPr id="0" name=""/>
        <dsp:cNvSpPr/>
      </dsp:nvSpPr>
      <dsp:spPr>
        <a:xfrm rot="16200000">
          <a:off x="2859901" y="1336558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CBD6467-F64F-4BFF-A35A-A5C6AA7E907E}">
      <dsp:nvSpPr>
        <dsp:cNvPr id="0" name=""/>
        <dsp:cNvSpPr/>
      </dsp:nvSpPr>
      <dsp:spPr>
        <a:xfrm>
          <a:off x="3250309" y="706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B12</a:t>
          </a:r>
          <a:endParaRPr lang="tr-TR" sz="2000" kern="1200" dirty="0"/>
        </a:p>
      </dsp:txBody>
      <dsp:txXfrm>
        <a:off x="3282118" y="32515"/>
        <a:ext cx="1293943" cy="1022431"/>
      </dsp:txXfrm>
    </dsp:sp>
    <dsp:sp modelId="{6920FF70-7F8C-4F47-8D1A-84D2936F71F6}">
      <dsp:nvSpPr>
        <dsp:cNvPr id="0" name=""/>
        <dsp:cNvSpPr/>
      </dsp:nvSpPr>
      <dsp:spPr>
        <a:xfrm rot="18000000">
          <a:off x="3941567" y="1626389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34415F-318B-4CE6-A7E8-6099E66C3FB3}">
      <dsp:nvSpPr>
        <dsp:cNvPr id="0" name=""/>
        <dsp:cNvSpPr/>
      </dsp:nvSpPr>
      <dsp:spPr>
        <a:xfrm>
          <a:off x="4866568" y="433781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B2</a:t>
          </a:r>
          <a:endParaRPr lang="tr-TR" sz="2000" kern="1200" dirty="0"/>
        </a:p>
      </dsp:txBody>
      <dsp:txXfrm>
        <a:off x="4898377" y="465590"/>
        <a:ext cx="1293943" cy="1022431"/>
      </dsp:txXfrm>
    </dsp:sp>
    <dsp:sp modelId="{566FDEFC-D11B-4510-A037-6BC1153F5F2B}">
      <dsp:nvSpPr>
        <dsp:cNvPr id="0" name=""/>
        <dsp:cNvSpPr/>
      </dsp:nvSpPr>
      <dsp:spPr>
        <a:xfrm rot="19800000">
          <a:off x="4733401" y="2418224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5CB429-4108-4602-8227-13B92D14AA8B}">
      <dsp:nvSpPr>
        <dsp:cNvPr id="0" name=""/>
        <dsp:cNvSpPr/>
      </dsp:nvSpPr>
      <dsp:spPr>
        <a:xfrm>
          <a:off x="6049752" y="1616966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doymuş yağ</a:t>
          </a:r>
          <a:endParaRPr lang="tr-TR" sz="2000" kern="1200" dirty="0"/>
        </a:p>
      </dsp:txBody>
      <dsp:txXfrm>
        <a:off x="6081561" y="1648775"/>
        <a:ext cx="1293943" cy="1022431"/>
      </dsp:txXfrm>
    </dsp:sp>
    <dsp:sp modelId="{E56BFB18-CC62-4979-ADD2-8C88FD4E393B}">
      <dsp:nvSpPr>
        <dsp:cNvPr id="0" name=""/>
        <dsp:cNvSpPr/>
      </dsp:nvSpPr>
      <dsp:spPr>
        <a:xfrm>
          <a:off x="5023232" y="3499889"/>
          <a:ext cx="2138376" cy="55272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CDC20F9-40E7-4B2C-B8C4-F977AD845ACC}">
      <dsp:nvSpPr>
        <dsp:cNvPr id="0" name=""/>
        <dsp:cNvSpPr/>
      </dsp:nvSpPr>
      <dsp:spPr>
        <a:xfrm>
          <a:off x="6482828" y="3233225"/>
          <a:ext cx="1357561" cy="10860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kolesterol</a:t>
          </a:r>
          <a:endParaRPr lang="tr-TR" sz="2000" kern="1200" dirty="0"/>
        </a:p>
      </dsp:txBody>
      <dsp:txXfrm>
        <a:off x="6514637" y="3265034"/>
        <a:ext cx="1293943" cy="10224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AD7B5-88F8-4492-837B-49A4BEF95910}">
      <dsp:nvSpPr>
        <dsp:cNvPr id="0" name=""/>
        <dsp:cNvSpPr/>
      </dsp:nvSpPr>
      <dsp:spPr>
        <a:xfrm rot="16200000">
          <a:off x="504" y="558"/>
          <a:ext cx="2427775" cy="2427775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YETİŞKİN BİREY</a:t>
          </a:r>
        </a:p>
      </dsp:txBody>
      <dsp:txXfrm rot="5400000">
        <a:off x="505" y="607501"/>
        <a:ext cx="2002914" cy="1213887"/>
      </dsp:txXfrm>
    </dsp:sp>
    <dsp:sp modelId="{7B0F495E-DC2A-45C3-BDF0-74154F49ABC4}">
      <dsp:nvSpPr>
        <dsp:cNvPr id="0" name=""/>
        <dsp:cNvSpPr/>
      </dsp:nvSpPr>
      <dsp:spPr>
        <a:xfrm rot="5400000">
          <a:off x="2425119" y="0"/>
          <a:ext cx="2427775" cy="2427775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2 PORSİYON</a:t>
          </a:r>
          <a:endParaRPr lang="tr-TR" sz="2200" kern="1200" dirty="0"/>
        </a:p>
      </dsp:txBody>
      <dsp:txXfrm rot="-5400000">
        <a:off x="2849981" y="606944"/>
        <a:ext cx="2002914" cy="12138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AD7B5-88F8-4492-837B-49A4BEF95910}">
      <dsp:nvSpPr>
        <dsp:cNvPr id="0" name=""/>
        <dsp:cNvSpPr/>
      </dsp:nvSpPr>
      <dsp:spPr>
        <a:xfrm rot="16200000">
          <a:off x="504" y="558"/>
          <a:ext cx="2427775" cy="2427775"/>
        </a:xfrm>
        <a:prstGeom prst="down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ÇOCUK</a:t>
          </a:r>
          <a:endParaRPr lang="tr-TR" sz="2200" kern="1200" dirty="0"/>
        </a:p>
      </dsp:txBody>
      <dsp:txXfrm rot="5400000">
        <a:off x="505" y="607501"/>
        <a:ext cx="2002914" cy="1213887"/>
      </dsp:txXfrm>
    </dsp:sp>
    <dsp:sp modelId="{7B0F495E-DC2A-45C3-BDF0-74154F49ABC4}">
      <dsp:nvSpPr>
        <dsp:cNvPr id="0" name=""/>
        <dsp:cNvSpPr/>
      </dsp:nvSpPr>
      <dsp:spPr>
        <a:xfrm rot="5400000">
          <a:off x="2425119" y="0"/>
          <a:ext cx="2427775" cy="2427775"/>
        </a:xfrm>
        <a:prstGeom prst="downArrow">
          <a:avLst>
            <a:gd name="adj1" fmla="val 50000"/>
            <a:gd name="adj2" fmla="val 35000"/>
          </a:avLst>
        </a:prstGeom>
        <a:solidFill>
          <a:schemeClr val="accent5">
            <a:hueOff val="17153525"/>
            <a:satOff val="-24599"/>
            <a:lumOff val="1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3-4 PORSİYON</a:t>
          </a:r>
          <a:endParaRPr lang="tr-TR" sz="2200" kern="1200" dirty="0"/>
        </a:p>
      </dsp:txBody>
      <dsp:txXfrm rot="-5400000">
        <a:off x="2849981" y="606944"/>
        <a:ext cx="2002914" cy="12138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085677-3D9C-4B7B-9DAA-9DF353609AEF}">
      <dsp:nvSpPr>
        <dsp:cNvPr id="0" name=""/>
        <dsp:cNvSpPr/>
      </dsp:nvSpPr>
      <dsp:spPr>
        <a:xfrm>
          <a:off x="3288847" y="3304562"/>
          <a:ext cx="1280484" cy="128048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4100" kern="1200" dirty="0"/>
        </a:p>
      </dsp:txBody>
      <dsp:txXfrm>
        <a:off x="3476370" y="3492085"/>
        <a:ext cx="905438" cy="905438"/>
      </dsp:txXfrm>
    </dsp:sp>
    <dsp:sp modelId="{634A1D8D-2187-4B82-8571-2F73110C4C41}">
      <dsp:nvSpPr>
        <dsp:cNvPr id="0" name=""/>
        <dsp:cNvSpPr/>
      </dsp:nvSpPr>
      <dsp:spPr>
        <a:xfrm rot="10800000">
          <a:off x="451586" y="3762336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BB2257-2B8C-4115-BE4D-2B9D8B7D0156}">
      <dsp:nvSpPr>
        <dsp:cNvPr id="0" name=""/>
        <dsp:cNvSpPr/>
      </dsp:nvSpPr>
      <dsp:spPr>
        <a:xfrm>
          <a:off x="3416" y="3586269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protein</a:t>
          </a:r>
          <a:endParaRPr lang="tr-TR" sz="1600" kern="1200" dirty="0"/>
        </a:p>
      </dsp:txBody>
      <dsp:txXfrm>
        <a:off x="24418" y="3607271"/>
        <a:ext cx="854335" cy="675067"/>
      </dsp:txXfrm>
    </dsp:sp>
    <dsp:sp modelId="{B0EEAE71-C1B2-46F8-BA12-3C072E6B2844}">
      <dsp:nvSpPr>
        <dsp:cNvPr id="0" name=""/>
        <dsp:cNvSpPr/>
      </dsp:nvSpPr>
      <dsp:spPr>
        <a:xfrm rot="12000000">
          <a:off x="580456" y="3031474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88BFA42-0364-4439-9383-8C719EA5CCA5}">
      <dsp:nvSpPr>
        <dsp:cNvPr id="0" name=""/>
        <dsp:cNvSpPr/>
      </dsp:nvSpPr>
      <dsp:spPr>
        <a:xfrm>
          <a:off x="213135" y="2396893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demir</a:t>
          </a:r>
          <a:endParaRPr lang="tr-TR" sz="1800" kern="1200" dirty="0"/>
        </a:p>
      </dsp:txBody>
      <dsp:txXfrm>
        <a:off x="234137" y="2417895"/>
        <a:ext cx="854335" cy="675067"/>
      </dsp:txXfrm>
    </dsp:sp>
    <dsp:sp modelId="{6FACA6D2-9744-438F-B96A-ECCFEF483C9E}">
      <dsp:nvSpPr>
        <dsp:cNvPr id="0" name=""/>
        <dsp:cNvSpPr/>
      </dsp:nvSpPr>
      <dsp:spPr>
        <a:xfrm rot="13200000">
          <a:off x="951525" y="2388764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0AFE88-2CC5-4802-BB91-ED4A00F2F318}">
      <dsp:nvSpPr>
        <dsp:cNvPr id="0" name=""/>
        <dsp:cNvSpPr/>
      </dsp:nvSpPr>
      <dsp:spPr>
        <a:xfrm>
          <a:off x="816998" y="1350973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çinko</a:t>
          </a:r>
          <a:endParaRPr lang="tr-TR" sz="1800" kern="1200" dirty="0"/>
        </a:p>
      </dsp:txBody>
      <dsp:txXfrm>
        <a:off x="838000" y="1371975"/>
        <a:ext cx="854335" cy="675067"/>
      </dsp:txXfrm>
    </dsp:sp>
    <dsp:sp modelId="{5FB1C1F6-4C7A-4276-92FB-5E40BAFAF9A7}">
      <dsp:nvSpPr>
        <dsp:cNvPr id="0" name=""/>
        <dsp:cNvSpPr/>
      </dsp:nvSpPr>
      <dsp:spPr>
        <a:xfrm rot="14400000">
          <a:off x="1520035" y="1911728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CBD6467-F64F-4BFF-A35A-A5C6AA7E907E}">
      <dsp:nvSpPr>
        <dsp:cNvPr id="0" name=""/>
        <dsp:cNvSpPr/>
      </dsp:nvSpPr>
      <dsp:spPr>
        <a:xfrm>
          <a:off x="1742168" y="574662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magnezyum</a:t>
          </a:r>
          <a:endParaRPr lang="tr-TR" sz="1600" kern="1200" dirty="0"/>
        </a:p>
      </dsp:txBody>
      <dsp:txXfrm>
        <a:off x="1763170" y="595664"/>
        <a:ext cx="854335" cy="675067"/>
      </dsp:txXfrm>
    </dsp:sp>
    <dsp:sp modelId="{6920FF70-7F8C-4F47-8D1A-84D2936F71F6}">
      <dsp:nvSpPr>
        <dsp:cNvPr id="0" name=""/>
        <dsp:cNvSpPr/>
      </dsp:nvSpPr>
      <dsp:spPr>
        <a:xfrm rot="15600000">
          <a:off x="2217415" y="1657902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34415F-318B-4CE6-A7E8-6099E66C3FB3}">
      <dsp:nvSpPr>
        <dsp:cNvPr id="0" name=""/>
        <dsp:cNvSpPr/>
      </dsp:nvSpPr>
      <dsp:spPr>
        <a:xfrm>
          <a:off x="2877058" y="161596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B6</a:t>
          </a:r>
          <a:endParaRPr lang="tr-TR" sz="2400" kern="1200" dirty="0"/>
        </a:p>
      </dsp:txBody>
      <dsp:txXfrm>
        <a:off x="2898060" y="182598"/>
        <a:ext cx="854335" cy="675067"/>
      </dsp:txXfrm>
    </dsp:sp>
    <dsp:sp modelId="{566FDEFC-D11B-4510-A037-6BC1153F5F2B}">
      <dsp:nvSpPr>
        <dsp:cNvPr id="0" name=""/>
        <dsp:cNvSpPr/>
      </dsp:nvSpPr>
      <dsp:spPr>
        <a:xfrm rot="16800000">
          <a:off x="2959552" y="1657902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55CB429-4108-4602-8227-13B92D14AA8B}">
      <dsp:nvSpPr>
        <dsp:cNvPr id="0" name=""/>
        <dsp:cNvSpPr/>
      </dsp:nvSpPr>
      <dsp:spPr>
        <a:xfrm>
          <a:off x="4084782" y="161596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B12</a:t>
          </a:r>
          <a:endParaRPr lang="tr-TR" sz="2000" kern="1200" dirty="0"/>
        </a:p>
      </dsp:txBody>
      <dsp:txXfrm>
        <a:off x="4105784" y="182598"/>
        <a:ext cx="854335" cy="675067"/>
      </dsp:txXfrm>
    </dsp:sp>
    <dsp:sp modelId="{FFDA54DF-A7D2-44D0-BFCF-2F73ADB38FDF}">
      <dsp:nvSpPr>
        <dsp:cNvPr id="0" name=""/>
        <dsp:cNvSpPr/>
      </dsp:nvSpPr>
      <dsp:spPr>
        <a:xfrm rot="18000000">
          <a:off x="3656932" y="1911728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43FBF68-651F-43F7-9C18-E5CCAF887C7F}">
      <dsp:nvSpPr>
        <dsp:cNvPr id="0" name=""/>
        <dsp:cNvSpPr/>
      </dsp:nvSpPr>
      <dsp:spPr>
        <a:xfrm>
          <a:off x="5219672" y="574662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B1</a:t>
          </a:r>
          <a:endParaRPr lang="tr-TR" sz="2000" kern="1200" dirty="0"/>
        </a:p>
      </dsp:txBody>
      <dsp:txXfrm>
        <a:off x="5240674" y="595664"/>
        <a:ext cx="854335" cy="675067"/>
      </dsp:txXfrm>
    </dsp:sp>
    <dsp:sp modelId="{F7ABBC9C-1817-4156-B73A-652779092806}">
      <dsp:nvSpPr>
        <dsp:cNvPr id="0" name=""/>
        <dsp:cNvSpPr/>
      </dsp:nvSpPr>
      <dsp:spPr>
        <a:xfrm rot="19200000">
          <a:off x="4225442" y="2388764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37C81D-6404-4BB2-949D-3E7EDBD25391}">
      <dsp:nvSpPr>
        <dsp:cNvPr id="0" name=""/>
        <dsp:cNvSpPr/>
      </dsp:nvSpPr>
      <dsp:spPr>
        <a:xfrm>
          <a:off x="6144842" y="1350973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A </a:t>
          </a:r>
          <a:r>
            <a:rPr lang="tr-TR" sz="2000" kern="1200" dirty="0" err="1" smtClean="0"/>
            <a:t>vit</a:t>
          </a:r>
          <a:r>
            <a:rPr lang="tr-TR" sz="1500" kern="1200" dirty="0" smtClean="0"/>
            <a:t>.</a:t>
          </a:r>
          <a:endParaRPr lang="tr-TR" sz="1500" kern="1200" dirty="0"/>
        </a:p>
      </dsp:txBody>
      <dsp:txXfrm>
        <a:off x="6165844" y="1371975"/>
        <a:ext cx="854335" cy="675067"/>
      </dsp:txXfrm>
    </dsp:sp>
    <dsp:sp modelId="{47F08253-2CF4-4BEA-B0E1-651881F81A9C}">
      <dsp:nvSpPr>
        <dsp:cNvPr id="0" name=""/>
        <dsp:cNvSpPr/>
      </dsp:nvSpPr>
      <dsp:spPr>
        <a:xfrm rot="20400000">
          <a:off x="4596510" y="3031474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9A2C987-85A0-47E6-9C78-9051C3427969}">
      <dsp:nvSpPr>
        <dsp:cNvPr id="0" name=""/>
        <dsp:cNvSpPr/>
      </dsp:nvSpPr>
      <dsp:spPr>
        <a:xfrm>
          <a:off x="6748705" y="2396893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posa</a:t>
          </a:r>
          <a:endParaRPr lang="tr-TR" sz="2000" kern="1200" dirty="0"/>
        </a:p>
      </dsp:txBody>
      <dsp:txXfrm>
        <a:off x="6769707" y="2417895"/>
        <a:ext cx="854335" cy="675067"/>
      </dsp:txXfrm>
    </dsp:sp>
    <dsp:sp modelId="{E56BFB18-CC62-4979-ADD2-8C88FD4E393B}">
      <dsp:nvSpPr>
        <dsp:cNvPr id="0" name=""/>
        <dsp:cNvSpPr/>
      </dsp:nvSpPr>
      <dsp:spPr>
        <a:xfrm>
          <a:off x="4725381" y="3762336"/>
          <a:ext cx="2681212" cy="36493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CDC20F9-40E7-4B2C-B8C4-F977AD845ACC}">
      <dsp:nvSpPr>
        <dsp:cNvPr id="0" name=""/>
        <dsp:cNvSpPr/>
      </dsp:nvSpPr>
      <dsp:spPr>
        <a:xfrm>
          <a:off x="6958424" y="3586269"/>
          <a:ext cx="896339" cy="717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kolesterol</a:t>
          </a:r>
          <a:endParaRPr lang="tr-TR" sz="2000" kern="1200" dirty="0"/>
        </a:p>
      </dsp:txBody>
      <dsp:txXfrm>
        <a:off x="6979426" y="3607271"/>
        <a:ext cx="854335" cy="67506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EBAAFD-59C8-492F-B2B5-2C25A4A7EAD2}">
      <dsp:nvSpPr>
        <dsp:cNvPr id="0" name=""/>
        <dsp:cNvSpPr/>
      </dsp:nvSpPr>
      <dsp:spPr>
        <a:xfrm>
          <a:off x="3135862" y="3325674"/>
          <a:ext cx="1872206" cy="180375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Diğer İçecekler</a:t>
          </a:r>
          <a:endParaRPr lang="tr-TR" sz="2800" kern="1200" dirty="0"/>
        </a:p>
      </dsp:txBody>
      <dsp:txXfrm>
        <a:off x="3410040" y="3589828"/>
        <a:ext cx="1323850" cy="1275445"/>
      </dsp:txXfrm>
    </dsp:sp>
    <dsp:sp modelId="{47CBFE80-7885-49F6-81E2-3F6009E4D089}">
      <dsp:nvSpPr>
        <dsp:cNvPr id="0" name=""/>
        <dsp:cNvSpPr/>
      </dsp:nvSpPr>
      <dsp:spPr>
        <a:xfrm rot="10800000">
          <a:off x="634581" y="3970516"/>
          <a:ext cx="2363710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EA855-DBC0-4E53-B7D5-961D1FBA7DBB}">
      <dsp:nvSpPr>
        <dsp:cNvPr id="0" name=""/>
        <dsp:cNvSpPr/>
      </dsp:nvSpPr>
      <dsp:spPr>
        <a:xfrm>
          <a:off x="3268" y="3722499"/>
          <a:ext cx="1262627" cy="10101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Çay</a:t>
          </a:r>
          <a:endParaRPr lang="tr-TR" sz="2400" kern="1200" dirty="0"/>
        </a:p>
      </dsp:txBody>
      <dsp:txXfrm>
        <a:off x="32853" y="3752084"/>
        <a:ext cx="1203457" cy="950932"/>
      </dsp:txXfrm>
    </dsp:sp>
    <dsp:sp modelId="{CD22999C-B869-431B-911C-4E4909524434}">
      <dsp:nvSpPr>
        <dsp:cNvPr id="0" name=""/>
        <dsp:cNvSpPr/>
      </dsp:nvSpPr>
      <dsp:spPr>
        <a:xfrm rot="12342857">
          <a:off x="857634" y="2993260"/>
          <a:ext cx="2370080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2450504"/>
            <a:satOff val="-3514"/>
            <a:lumOff val="17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B66CC-7D82-4607-9A1E-505F1F8ADBDD}">
      <dsp:nvSpPr>
        <dsp:cNvPr id="0" name=""/>
        <dsp:cNvSpPr/>
      </dsp:nvSpPr>
      <dsp:spPr>
        <a:xfrm>
          <a:off x="343676" y="2231074"/>
          <a:ext cx="1262627" cy="1010102"/>
        </a:xfrm>
        <a:prstGeom prst="roundRect">
          <a:avLst>
            <a:gd name="adj" fmla="val 10000"/>
          </a:avLst>
        </a:prstGeom>
        <a:solidFill>
          <a:schemeClr val="accent5">
            <a:hueOff val="2450504"/>
            <a:satOff val="-3514"/>
            <a:lumOff val="17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Kahve</a:t>
          </a:r>
          <a:endParaRPr lang="tr-TR" sz="2400" kern="1200" dirty="0"/>
        </a:p>
      </dsp:txBody>
      <dsp:txXfrm>
        <a:off x="373261" y="2260659"/>
        <a:ext cx="1203457" cy="950932"/>
      </dsp:txXfrm>
    </dsp:sp>
    <dsp:sp modelId="{03843DD5-B575-463B-9E55-25E7DAAA907B}">
      <dsp:nvSpPr>
        <dsp:cNvPr id="0" name=""/>
        <dsp:cNvSpPr/>
      </dsp:nvSpPr>
      <dsp:spPr>
        <a:xfrm rot="13885714">
          <a:off x="1480009" y="2214967"/>
          <a:ext cx="2383907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4901007"/>
            <a:satOff val="-7028"/>
            <a:lumOff val="34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036D4-27BA-407C-8257-61B0869DFCE0}">
      <dsp:nvSpPr>
        <dsp:cNvPr id="0" name=""/>
        <dsp:cNvSpPr/>
      </dsp:nvSpPr>
      <dsp:spPr>
        <a:xfrm>
          <a:off x="1119637" y="1035044"/>
          <a:ext cx="1618309" cy="1010102"/>
        </a:xfrm>
        <a:prstGeom prst="roundRect">
          <a:avLst>
            <a:gd name="adj" fmla="val 10000"/>
          </a:avLst>
        </a:prstGeom>
        <a:solidFill>
          <a:schemeClr val="accent5">
            <a:hueOff val="4901007"/>
            <a:satOff val="-7028"/>
            <a:lumOff val="34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Komposto, hoşaf..</a:t>
          </a:r>
          <a:endParaRPr lang="tr-TR" sz="2400" kern="1200" dirty="0"/>
        </a:p>
      </dsp:txBody>
      <dsp:txXfrm>
        <a:off x="1149222" y="1064629"/>
        <a:ext cx="1559139" cy="950932"/>
      </dsp:txXfrm>
    </dsp:sp>
    <dsp:sp modelId="{6B507466-A2C3-456F-8374-6568CDB7F3DD}">
      <dsp:nvSpPr>
        <dsp:cNvPr id="0" name=""/>
        <dsp:cNvSpPr/>
      </dsp:nvSpPr>
      <dsp:spPr>
        <a:xfrm rot="15533021">
          <a:off x="2436410" y="1766993"/>
          <a:ext cx="2405179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7351511"/>
            <a:satOff val="-10542"/>
            <a:lumOff val="52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584348-F957-41B0-BB48-9825AFBD4C10}">
      <dsp:nvSpPr>
        <dsp:cNvPr id="0" name=""/>
        <dsp:cNvSpPr/>
      </dsp:nvSpPr>
      <dsp:spPr>
        <a:xfrm>
          <a:off x="2775825" y="338950"/>
          <a:ext cx="1262627" cy="1010102"/>
        </a:xfrm>
        <a:prstGeom prst="roundRect">
          <a:avLst>
            <a:gd name="adj" fmla="val 10000"/>
          </a:avLst>
        </a:prstGeom>
        <a:solidFill>
          <a:schemeClr val="accent5">
            <a:hueOff val="7351511"/>
            <a:satOff val="-10542"/>
            <a:lumOff val="52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Meyve suları</a:t>
          </a:r>
          <a:endParaRPr lang="tr-TR" sz="2400" kern="1200" dirty="0"/>
        </a:p>
      </dsp:txBody>
      <dsp:txXfrm>
        <a:off x="2805410" y="368535"/>
        <a:ext cx="1203457" cy="950932"/>
      </dsp:txXfrm>
    </dsp:sp>
    <dsp:sp modelId="{6F1F187C-6ED6-4D6C-AFBE-ABB4546D5028}">
      <dsp:nvSpPr>
        <dsp:cNvPr id="0" name=""/>
        <dsp:cNvSpPr/>
      </dsp:nvSpPr>
      <dsp:spPr>
        <a:xfrm rot="16971429">
          <a:off x="3373171" y="1786564"/>
          <a:ext cx="2394535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9802015"/>
            <a:satOff val="-14057"/>
            <a:lumOff val="694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A6B28D-BC12-43DB-8399-EC0C101A6490}">
      <dsp:nvSpPr>
        <dsp:cNvPr id="0" name=""/>
        <dsp:cNvSpPr/>
      </dsp:nvSpPr>
      <dsp:spPr>
        <a:xfrm>
          <a:off x="4205542" y="371298"/>
          <a:ext cx="1262627" cy="1010102"/>
        </a:xfrm>
        <a:prstGeom prst="roundRect">
          <a:avLst>
            <a:gd name="adj" fmla="val 10000"/>
          </a:avLst>
        </a:prstGeom>
        <a:solidFill>
          <a:schemeClr val="accent5">
            <a:hueOff val="9802015"/>
            <a:satOff val="-14057"/>
            <a:lumOff val="694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Süt, ayran</a:t>
          </a:r>
          <a:endParaRPr lang="tr-TR" sz="2400" kern="1200" dirty="0"/>
        </a:p>
      </dsp:txBody>
      <dsp:txXfrm>
        <a:off x="4235127" y="400883"/>
        <a:ext cx="1203457" cy="950932"/>
      </dsp:txXfrm>
    </dsp:sp>
    <dsp:sp modelId="{9D7944ED-2239-41E8-B205-0B6EFEFA8FBD}">
      <dsp:nvSpPr>
        <dsp:cNvPr id="0" name=""/>
        <dsp:cNvSpPr/>
      </dsp:nvSpPr>
      <dsp:spPr>
        <a:xfrm rot="18595691">
          <a:off x="4312802" y="2221154"/>
          <a:ext cx="2446638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12252518"/>
            <a:satOff val="-17571"/>
            <a:lumOff val="86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0518E2-9F0F-4EC1-8CFB-767A10945CAA}">
      <dsp:nvSpPr>
        <dsp:cNvPr id="0" name=""/>
        <dsp:cNvSpPr/>
      </dsp:nvSpPr>
      <dsp:spPr>
        <a:xfrm>
          <a:off x="5512125" y="915006"/>
          <a:ext cx="1618309" cy="1250162"/>
        </a:xfrm>
        <a:prstGeom prst="roundRect">
          <a:avLst>
            <a:gd name="adj" fmla="val 10000"/>
          </a:avLst>
        </a:prstGeom>
        <a:solidFill>
          <a:schemeClr val="accent5">
            <a:hueOff val="12252518"/>
            <a:satOff val="-17571"/>
            <a:lumOff val="86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Enerji ve spor içecekleri</a:t>
          </a:r>
          <a:endParaRPr lang="tr-TR" sz="2400" kern="1200" dirty="0"/>
        </a:p>
      </dsp:txBody>
      <dsp:txXfrm>
        <a:off x="5548741" y="951622"/>
        <a:ext cx="1545077" cy="1176930"/>
      </dsp:txXfrm>
    </dsp:sp>
    <dsp:sp modelId="{893F024A-D312-478A-9728-B7B22DED7FE9}">
      <dsp:nvSpPr>
        <dsp:cNvPr id="0" name=""/>
        <dsp:cNvSpPr/>
      </dsp:nvSpPr>
      <dsp:spPr>
        <a:xfrm rot="20199176">
          <a:off x="4956005" y="3075018"/>
          <a:ext cx="2381183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14703022"/>
            <a:satOff val="-21085"/>
            <a:lumOff val="104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F36993-2D3C-4AC7-8FEB-FFBFCA65F5CE}">
      <dsp:nvSpPr>
        <dsp:cNvPr id="0" name=""/>
        <dsp:cNvSpPr/>
      </dsp:nvSpPr>
      <dsp:spPr>
        <a:xfrm>
          <a:off x="6448245" y="2355170"/>
          <a:ext cx="1582918" cy="1010102"/>
        </a:xfrm>
        <a:prstGeom prst="roundRect">
          <a:avLst>
            <a:gd name="adj" fmla="val 10000"/>
          </a:avLst>
        </a:prstGeom>
        <a:solidFill>
          <a:schemeClr val="accent5">
            <a:hueOff val="14703022"/>
            <a:satOff val="-21085"/>
            <a:lumOff val="104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Gazlı içecekler</a:t>
          </a:r>
          <a:endParaRPr lang="tr-TR" sz="2400" kern="1200" dirty="0"/>
        </a:p>
      </dsp:txBody>
      <dsp:txXfrm>
        <a:off x="6477830" y="2384755"/>
        <a:ext cx="1523748" cy="950932"/>
      </dsp:txXfrm>
    </dsp:sp>
    <dsp:sp modelId="{D7FA466F-2709-4B5D-A011-29DCE5C6BAD8}">
      <dsp:nvSpPr>
        <dsp:cNvPr id="0" name=""/>
        <dsp:cNvSpPr/>
      </dsp:nvSpPr>
      <dsp:spPr>
        <a:xfrm rot="823">
          <a:off x="5145762" y="3971056"/>
          <a:ext cx="2365821" cy="51406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17153525"/>
            <a:satOff val="-24599"/>
            <a:lumOff val="1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2019A7-9206-42FC-BAC0-2EA1BCF4B49A}">
      <dsp:nvSpPr>
        <dsp:cNvPr id="0" name=""/>
        <dsp:cNvSpPr/>
      </dsp:nvSpPr>
      <dsp:spPr>
        <a:xfrm>
          <a:off x="6880270" y="3723323"/>
          <a:ext cx="1262627" cy="1010102"/>
        </a:xfrm>
        <a:prstGeom prst="roundRect">
          <a:avLst>
            <a:gd name="adj" fmla="val 10000"/>
          </a:avLst>
        </a:prstGeom>
        <a:solidFill>
          <a:schemeClr val="accent5">
            <a:hueOff val="17153525"/>
            <a:satOff val="-24599"/>
            <a:lumOff val="1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Alkol</a:t>
          </a:r>
          <a:endParaRPr lang="tr-TR" sz="2400" kern="1200" dirty="0"/>
        </a:p>
      </dsp:txBody>
      <dsp:txXfrm>
        <a:off x="6909855" y="3752908"/>
        <a:ext cx="1203457" cy="950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C2FE29-47EE-4C66-95F0-037D7127D177}" type="datetimeFigureOut">
              <a:rPr lang="tr-TR" smtClean="0"/>
              <a:t>11.04.2018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B4B92-7B98-4AC7-BD1B-DC21854FC2E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373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mtClean="0"/>
          </a:p>
        </p:txBody>
      </p:sp>
      <p:sp>
        <p:nvSpPr>
          <p:cNvPr id="49156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46461A-EE3B-41BA-BD4B-3AFA93C3AC0B}" type="slidenum">
              <a:rPr lang="tr-T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val="1514844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59D7F-0938-4991-ACC8-53869CDC1E0E}" type="slidenum">
              <a:rPr lang="tr-TR" smtClean="0"/>
              <a:pPr/>
              <a:t>46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8055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tr-TR" smtClean="0"/>
              <a:t>Asıl alt başlık stilini düzenlemek için tıklatın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1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944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97983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643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4279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5607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0330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tr-TR" smtClean="0"/>
              <a:t>Asıl başlık stili için tıklatın</a:t>
            </a: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8445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 lang="en-GB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grpSp>
        <p:nvGrpSpPr>
          <p:cNvPr id="97" name="Group 96"/>
          <p:cNvGrpSpPr>
            <a:grpSpLocks noChangeAspect="1"/>
          </p:cNvGrpSpPr>
          <p:nvPr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728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rtl="0"/>
            <a:r>
              <a:rPr lang="tr-TR" smtClean="0"/>
              <a:t>Asıl başlık stili için tıklatın</a:t>
            </a:r>
            <a:endParaRPr lang="en-GB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239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smtClean="0"/>
              <a:t>Asıl başlık stili için tıklatın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>
              <a:defRPr/>
            </a:lvl1pPr>
          </a:lstStyle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440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smtClean="0"/>
              <a:t>Asıl başlık stili için tıklatın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tr-TR" smtClean="0"/>
              <a:t>Resim eklemek için simgeyi tıklatın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437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9112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tr-TR" smtClean="0"/>
              <a:t>Asıl metin stillerini düzenlemek için tıklatın</a:t>
            </a:r>
          </a:p>
          <a:p>
            <a:pPr lvl="1" rtl="0"/>
            <a:r>
              <a:rPr lang="tr-TR" smtClean="0"/>
              <a:t>İkinci düzey</a:t>
            </a:r>
          </a:p>
          <a:p>
            <a:pPr lvl="2" rtl="0"/>
            <a:r>
              <a:rPr lang="tr-TR" smtClean="0"/>
              <a:t>Üçüncü düzey</a:t>
            </a:r>
          </a:p>
          <a:p>
            <a:pPr lvl="3" rtl="0"/>
            <a:r>
              <a:rPr lang="tr-TR" smtClean="0"/>
              <a:t>Dördüncü düzey</a:t>
            </a:r>
          </a:p>
          <a:p>
            <a:pPr lvl="4" rtl="0"/>
            <a:r>
              <a:rPr lang="tr-TR" smtClean="0"/>
              <a:t>Beşinci düzey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838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tr-TR" smtClean="0"/>
              <a:t>Asıl başlık stili için tıklatın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7546D70C-CAA4-4121-9AEE-E81E8DF7618A}" type="slidenum">
              <a:rPr lang="tr-TR" smtClean="0"/>
              <a:t>‹#›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7F1B1311-98A3-4FD3-A97E-F1060918AE16}" type="datetimeFigureOut">
              <a:rPr lang="tr-TR" smtClean="0"/>
              <a:t>11.04.2018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612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1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1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openxmlformats.org/officeDocument/2006/relationships/image" Target="../media/image45.jpeg"/><Relationship Id="rId5" Type="http://schemas.openxmlformats.org/officeDocument/2006/relationships/diagramColors" Target="../diagrams/colors6.xml"/><Relationship Id="rId10" Type="http://schemas.openxmlformats.org/officeDocument/2006/relationships/image" Target="../media/image44.jpe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43.jpeg"/><Relationship Id="rId1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56" y="0"/>
            <a:ext cx="10919792" cy="6898806"/>
          </a:xfrm>
          <a:prstGeom prst="rect">
            <a:avLst/>
          </a:prstGeom>
        </p:spPr>
      </p:pic>
      <p:sp>
        <p:nvSpPr>
          <p:cNvPr id="3" name="2 Başlık"/>
          <p:cNvSpPr txBox="1">
            <a:spLocks/>
          </p:cNvSpPr>
          <p:nvPr/>
        </p:nvSpPr>
        <p:spPr>
          <a:xfrm>
            <a:off x="1848678" y="1087781"/>
            <a:ext cx="8521147" cy="198782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4000" b="1" dirty="0" smtClean="0">
                <a:solidFill>
                  <a:schemeClr val="bg1"/>
                </a:solidFill>
                <a:latin typeface="+mn-lt"/>
              </a:rPr>
              <a:t>OKUL ÇAĞI DÖNEMİ </a:t>
            </a:r>
            <a:br>
              <a:rPr lang="tr-TR" sz="4000" b="1" dirty="0" smtClean="0">
                <a:solidFill>
                  <a:schemeClr val="bg1"/>
                </a:solidFill>
                <a:latin typeface="+mn-lt"/>
              </a:rPr>
            </a:br>
            <a:r>
              <a:rPr lang="tr-TR" sz="4000" b="1" dirty="0" smtClean="0">
                <a:solidFill>
                  <a:schemeClr val="bg1"/>
                </a:solidFill>
                <a:latin typeface="+mn-lt"/>
              </a:rPr>
              <a:t>VE </a:t>
            </a:r>
            <a:br>
              <a:rPr lang="tr-TR" sz="4000" b="1" dirty="0" smtClean="0">
                <a:solidFill>
                  <a:schemeClr val="bg1"/>
                </a:solidFill>
                <a:latin typeface="+mn-lt"/>
              </a:rPr>
            </a:br>
            <a:r>
              <a:rPr lang="tr-TR" sz="4000" b="1" dirty="0" smtClean="0">
                <a:solidFill>
                  <a:schemeClr val="bg1"/>
                </a:solidFill>
                <a:latin typeface="+mn-lt"/>
              </a:rPr>
              <a:t>SAĞLIKLI BESLENME</a:t>
            </a:r>
            <a:endParaRPr lang="tr-TR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775" y="4997224"/>
            <a:ext cx="3310415" cy="86570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961" y="368299"/>
            <a:ext cx="1238929" cy="119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82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531097" y="912309"/>
            <a:ext cx="5988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chemeClr val="accent2">
                    <a:lumMod val="50000"/>
                  </a:schemeClr>
                </a:solidFill>
              </a:rPr>
              <a:t>Okul çağı dönemi 6-12 yaş grubunu kapsar.</a:t>
            </a:r>
          </a:p>
        </p:txBody>
      </p:sp>
      <p:sp>
        <p:nvSpPr>
          <p:cNvPr id="7" name="6 Dikdörtgen"/>
          <p:cNvSpPr/>
          <p:nvPr/>
        </p:nvSpPr>
        <p:spPr>
          <a:xfrm>
            <a:off x="531097" y="2590181"/>
            <a:ext cx="4714908" cy="10001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chemeClr val="accent2">
                    <a:lumMod val="50000"/>
                  </a:schemeClr>
                </a:solidFill>
              </a:rPr>
              <a:t>10 yaşına kadar büyüme hızları sabit</a:t>
            </a:r>
          </a:p>
        </p:txBody>
      </p:sp>
      <p:cxnSp>
        <p:nvCxnSpPr>
          <p:cNvPr id="9" name="8 Düz Ok Bağlayıcısı"/>
          <p:cNvCxnSpPr/>
          <p:nvPr/>
        </p:nvCxnSpPr>
        <p:spPr>
          <a:xfrm>
            <a:off x="1589890" y="4169659"/>
            <a:ext cx="2286016" cy="1588"/>
          </a:xfrm>
          <a:prstGeom prst="straightConnector1">
            <a:avLst/>
          </a:prstGeom>
          <a:ln w="139700" cmpd="sng">
            <a:solidFill>
              <a:schemeClr val="accent3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Dikdörtgen"/>
          <p:cNvSpPr/>
          <p:nvPr/>
        </p:nvSpPr>
        <p:spPr>
          <a:xfrm>
            <a:off x="7262612" y="2750737"/>
            <a:ext cx="4143404" cy="7858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chemeClr val="accent2">
                    <a:lumMod val="50000"/>
                  </a:schemeClr>
                </a:solidFill>
              </a:rPr>
              <a:t>10 yaşından sonra</a:t>
            </a:r>
          </a:p>
        </p:txBody>
      </p:sp>
      <p:cxnSp>
        <p:nvCxnSpPr>
          <p:cNvPr id="14" name="13 Düz Ok Bağlayıcısı"/>
          <p:cNvCxnSpPr/>
          <p:nvPr/>
        </p:nvCxnSpPr>
        <p:spPr>
          <a:xfrm flipV="1">
            <a:off x="9568070" y="3851909"/>
            <a:ext cx="0" cy="1152000"/>
          </a:xfrm>
          <a:prstGeom prst="straightConnector1">
            <a:avLst/>
          </a:prstGeom>
          <a:ln w="123825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00" y="4314078"/>
            <a:ext cx="5852172" cy="2926086"/>
          </a:xfrm>
          <a:prstGeom prst="rect">
            <a:avLst/>
          </a:prstGeom>
        </p:spPr>
      </p:pic>
      <p:sp>
        <p:nvSpPr>
          <p:cNvPr id="10" name="4 Metin kutusu"/>
          <p:cNvSpPr txBox="1"/>
          <p:nvPr/>
        </p:nvSpPr>
        <p:spPr>
          <a:xfrm>
            <a:off x="6339828" y="910168"/>
            <a:ext cx="5988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err="1" smtClean="0">
                <a:solidFill>
                  <a:schemeClr val="accent2">
                    <a:lumMod val="50000"/>
                  </a:schemeClr>
                </a:solidFill>
              </a:rPr>
              <a:t>Adolesan</a:t>
            </a:r>
            <a:r>
              <a:rPr lang="tr-TR" sz="2800" b="1" dirty="0" smtClean="0">
                <a:solidFill>
                  <a:schemeClr val="accent2">
                    <a:lumMod val="50000"/>
                  </a:schemeClr>
                </a:solidFill>
              </a:rPr>
              <a:t> dönem 12-18 </a:t>
            </a:r>
            <a:r>
              <a:rPr lang="tr-TR" sz="2800" b="1" dirty="0">
                <a:solidFill>
                  <a:schemeClr val="accent2">
                    <a:lumMod val="50000"/>
                  </a:schemeClr>
                </a:solidFill>
              </a:rPr>
              <a:t>yaş grubunu kapsar.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07"/>
          <a:stretch/>
        </p:blipFill>
        <p:spPr>
          <a:xfrm>
            <a:off x="6810353" y="3768819"/>
            <a:ext cx="5381647" cy="401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39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OKUL ÇAĞI DÖNEMİ ÖZELLİKLERİ</a:t>
            </a:r>
          </a:p>
        </p:txBody>
      </p:sp>
      <p:graphicFrame>
        <p:nvGraphicFramePr>
          <p:cNvPr id="5" name="4 Diyagram"/>
          <p:cNvGraphicFramePr/>
          <p:nvPr>
            <p:extLst>
              <p:ext uri="{D42A27DB-BD31-4B8C-83A1-F6EECF244321}">
                <p14:modId xmlns:p14="http://schemas.microsoft.com/office/powerpoint/2010/main" val="1116202636"/>
              </p:ext>
            </p:extLst>
          </p:nvPr>
        </p:nvGraphicFramePr>
        <p:xfrm>
          <a:off x="2381224" y="1214422"/>
          <a:ext cx="7643866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08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210988" y="1726095"/>
            <a:ext cx="10058400" cy="42291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4000" dirty="0" smtClean="0"/>
              <a:t>sağlıklı beslenme ve yaşam biçimi alışkanlığının kazandırılması ve bilincin yerleştirilmesi yetişkinlik dönemi hastalıklarının önlenmesinde atılacak adımlar için </a:t>
            </a:r>
            <a:r>
              <a:rPr lang="tr-TR" sz="4000" dirty="0" err="1" smtClean="0"/>
              <a:t>TEMELdir</a:t>
            </a:r>
            <a:r>
              <a:rPr lang="tr-TR" sz="4000" dirty="0" smtClean="0"/>
              <a:t>.</a:t>
            </a:r>
            <a:endParaRPr lang="tr-TR" sz="4000" dirty="0"/>
          </a:p>
        </p:txBody>
      </p:sp>
      <p:sp>
        <p:nvSpPr>
          <p:cNvPr id="4" name="Unvan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tr-TR" dirty="0" smtClean="0"/>
              <a:t>Bu dönemde;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237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Dolayısıyla;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65214" y="1752600"/>
            <a:ext cx="10058400" cy="1732722"/>
          </a:xfrm>
        </p:spPr>
        <p:txBody>
          <a:bodyPr>
            <a:normAutofit/>
          </a:bodyPr>
          <a:lstStyle/>
          <a:p>
            <a:r>
              <a:rPr lang="tr-TR" dirty="0" smtClean="0"/>
              <a:t>Hızlı büyüme ve gelişimin sağlanabilmesi için çocukların enerji ve besin ögesi gereksinimlerini yeterli ve dengeli biçimde karşılaması gerekir.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3" y="2971784"/>
            <a:ext cx="3584759" cy="3432345"/>
          </a:xfrm>
          <a:prstGeom prst="rect">
            <a:avLst/>
          </a:prstGeom>
        </p:spPr>
      </p:pic>
      <p:sp>
        <p:nvSpPr>
          <p:cNvPr id="5" name="İçerik Yer Tutucusu 2"/>
          <p:cNvSpPr txBox="1">
            <a:spLocks/>
          </p:cNvSpPr>
          <p:nvPr/>
        </p:nvSpPr>
        <p:spPr>
          <a:xfrm>
            <a:off x="1065214" y="3581400"/>
            <a:ext cx="5029199" cy="1732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/>
              <a:t>Bunun için ne yapması gerektiğini önce ailede sonra okulda öğrenir.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383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31" y="463158"/>
            <a:ext cx="3563119" cy="5852172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5075583" y="2305879"/>
            <a:ext cx="61490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dirty="0" smtClean="0">
                <a:solidFill>
                  <a:schemeClr val="accent3">
                    <a:lumMod val="50000"/>
                  </a:schemeClr>
                </a:solidFill>
              </a:rPr>
              <a:t>BESLENME İLE İLGİLİ BİLMEMİZ GEREKEN TERİMLER NELER?</a:t>
            </a:r>
            <a:endParaRPr lang="tr-TR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08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Metin kutusu"/>
          <p:cNvSpPr txBox="1">
            <a:spLocks noChangeArrowheads="1"/>
          </p:cNvSpPr>
          <p:nvPr/>
        </p:nvSpPr>
        <p:spPr bwMode="auto">
          <a:xfrm>
            <a:off x="6345101" y="3376819"/>
            <a:ext cx="578374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endParaRPr lang="tr-TR" sz="2400" dirty="0"/>
          </a:p>
          <a:p>
            <a:pPr>
              <a:buFont typeface="Arial" charset="0"/>
              <a:buChar char="•"/>
            </a:pPr>
            <a:r>
              <a:rPr lang="tr-TR" sz="2400" b="1" u="sng" dirty="0">
                <a:solidFill>
                  <a:srgbClr val="00B050"/>
                </a:solidFill>
              </a:rPr>
              <a:t>YETERLİ VE DENGELİ BESLENME:</a:t>
            </a:r>
            <a:r>
              <a:rPr lang="tr-TR" sz="2400" dirty="0">
                <a:solidFill>
                  <a:srgbClr val="00B050"/>
                </a:solidFill>
              </a:rPr>
              <a:t> </a:t>
            </a:r>
            <a:r>
              <a:rPr lang="tr-TR" sz="2400" dirty="0"/>
              <a:t>Vücudun büyümesi, yenilenmesi ve çalışması için gerekli olan enerji ve besin ögelerinin her birinin yeterli miktarlarda alınması ve vücutta uygun şekilde kullanılması durumudur</a:t>
            </a:r>
            <a:r>
              <a:rPr lang="tr-TR" sz="2400" dirty="0" smtClean="0"/>
              <a:t>.</a:t>
            </a:r>
            <a:endParaRPr lang="tr-TR" sz="2400" dirty="0"/>
          </a:p>
        </p:txBody>
      </p:sp>
      <p:sp>
        <p:nvSpPr>
          <p:cNvPr id="2" name="7 Metin kutusu"/>
          <p:cNvSpPr txBox="1">
            <a:spLocks noChangeArrowheads="1"/>
          </p:cNvSpPr>
          <p:nvPr/>
        </p:nvSpPr>
        <p:spPr bwMode="auto">
          <a:xfrm>
            <a:off x="917298" y="1276143"/>
            <a:ext cx="40719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400" b="1" u="sng" dirty="0">
                <a:solidFill>
                  <a:srgbClr val="FF0000"/>
                </a:solidFill>
              </a:rPr>
              <a:t>SAĞLIK:</a:t>
            </a:r>
            <a:r>
              <a:rPr lang="tr-TR" sz="2400" dirty="0">
                <a:solidFill>
                  <a:srgbClr val="FF0000"/>
                </a:solidFill>
              </a:rPr>
              <a:t> </a:t>
            </a:r>
            <a:r>
              <a:rPr lang="tr-TR" sz="2400" dirty="0"/>
              <a:t>İnsanın fiziksel, zihinsel ve sosyal yönden tam bir iyilik halinde olmasıdır</a:t>
            </a:r>
            <a:r>
              <a:rPr lang="tr-TR" sz="2400" dirty="0" smtClean="0"/>
              <a:t>.</a:t>
            </a: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6345101" y="1276143"/>
            <a:ext cx="6072187" cy="1928813"/>
          </a:xfrm>
          <a:prstGeom prst="rect">
            <a:avLst/>
          </a:prstGeom>
        </p:spPr>
        <p:txBody>
          <a:bodyPr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b="1" u="sng" dirty="0" smtClean="0">
                <a:solidFill>
                  <a:srgbClr val="0070C0"/>
                </a:solidFill>
              </a:rPr>
              <a:t>BESİN: </a:t>
            </a:r>
            <a:r>
              <a:rPr lang="tr-TR" dirty="0" smtClean="0"/>
              <a:t>Yenilebilen ve yenildiğinde yaşam için gerekli besin ögelerini sağlayan bitki ve hayvan dokularıdır.</a:t>
            </a:r>
          </a:p>
          <a:p>
            <a:pPr>
              <a:buFont typeface="Arial" charset="0"/>
              <a:buNone/>
            </a:pPr>
            <a:endParaRPr lang="tr-TR" dirty="0" smtClean="0"/>
          </a:p>
        </p:txBody>
      </p:sp>
      <p:sp>
        <p:nvSpPr>
          <p:cNvPr id="7" name="3 Metin kutusu"/>
          <p:cNvSpPr txBox="1">
            <a:spLocks noChangeArrowheads="1"/>
          </p:cNvSpPr>
          <p:nvPr/>
        </p:nvSpPr>
        <p:spPr bwMode="auto">
          <a:xfrm>
            <a:off x="917298" y="3757406"/>
            <a:ext cx="464343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400" b="1" u="sng" dirty="0">
                <a:solidFill>
                  <a:srgbClr val="FF0000"/>
                </a:solidFill>
              </a:rPr>
              <a:t>BESİN ÖGELERİ: </a:t>
            </a:r>
            <a:r>
              <a:rPr lang="tr-TR" sz="2400" dirty="0"/>
              <a:t>Besinlerin içinde bulunan karbonhidrat, protein, yağ, vitamin, mineraller ve sudur. </a:t>
            </a:r>
          </a:p>
        </p:txBody>
      </p:sp>
    </p:spTree>
    <p:extLst>
      <p:ext uri="{BB962C8B-B14F-4D97-AF65-F5344CB8AC3E}">
        <p14:creationId xmlns:p14="http://schemas.microsoft.com/office/powerpoint/2010/main" val="220245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210986" y="1484243"/>
            <a:ext cx="10058402" cy="1219200"/>
          </a:xfrm>
        </p:spPr>
        <p:txBody>
          <a:bodyPr/>
          <a:lstStyle/>
          <a:p>
            <a:r>
              <a:rPr lang="tr-TR" dirty="0" smtClean="0">
                <a:solidFill>
                  <a:schemeClr val="accent3">
                    <a:lumMod val="50000"/>
                  </a:schemeClr>
                </a:solidFill>
              </a:rPr>
              <a:t>YETERLİ VE DENGELİ BESLENMEK İÇİN</a:t>
            </a:r>
            <a:endParaRPr lang="tr-TR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Aşağı Ok 2"/>
          <p:cNvSpPr/>
          <p:nvPr/>
        </p:nvSpPr>
        <p:spPr>
          <a:xfrm>
            <a:off x="5433391" y="3445565"/>
            <a:ext cx="1205948" cy="151074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374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SAĞLIKLI </a:t>
            </a:r>
            <a:r>
              <a:rPr lang="tr-T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TABAK MODELİ</a:t>
            </a:r>
            <a:endParaRPr lang="tr-TR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415" y="1505778"/>
            <a:ext cx="8448675" cy="48006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4477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784" b="16078"/>
          <a:stretch/>
        </p:blipFill>
        <p:spPr bwMode="auto">
          <a:xfrm>
            <a:off x="828440" y="1656522"/>
            <a:ext cx="3000364" cy="4214191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4 Yuvarlatılmış Dikdörtgen"/>
          <p:cNvSpPr/>
          <p:nvPr/>
        </p:nvSpPr>
        <p:spPr>
          <a:xfrm>
            <a:off x="828440" y="617032"/>
            <a:ext cx="7858180" cy="80095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1- SÜT VE SÜT ÜRÜNLERİ</a:t>
            </a:r>
          </a:p>
        </p:txBody>
      </p:sp>
      <p:sp>
        <p:nvSpPr>
          <p:cNvPr id="6" name="5 Yuvarlatılmış Dikdörtgen"/>
          <p:cNvSpPr/>
          <p:nvPr/>
        </p:nvSpPr>
        <p:spPr>
          <a:xfrm>
            <a:off x="5667372" y="2357430"/>
            <a:ext cx="4143404" cy="3214710"/>
          </a:xfrm>
          <a:prstGeom prst="round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solidFill>
                  <a:schemeClr val="tx1"/>
                </a:solidFill>
              </a:rPr>
              <a:t>Süt, yoğurt, peynir, süt tozu, dondurma gibi sütten yapılmış besinlerdir.</a:t>
            </a:r>
          </a:p>
        </p:txBody>
      </p:sp>
    </p:spTree>
    <p:extLst>
      <p:ext uri="{BB962C8B-B14F-4D97-AF65-F5344CB8AC3E}">
        <p14:creationId xmlns:p14="http://schemas.microsoft.com/office/powerpoint/2010/main" val="268950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2166910" y="159026"/>
            <a:ext cx="7858180" cy="1055396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SÜT VE SÜT ÜRÜNLERİNİN İÇERİKLERİ</a:t>
            </a:r>
          </a:p>
        </p:txBody>
      </p:sp>
      <p:graphicFrame>
        <p:nvGraphicFramePr>
          <p:cNvPr id="8" name="7 Diyagram"/>
          <p:cNvGraphicFramePr/>
          <p:nvPr/>
        </p:nvGraphicFramePr>
        <p:xfrm>
          <a:off x="2166910" y="1397000"/>
          <a:ext cx="7858180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5 Resim" descr="süt-ürünleri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10116" y="4071942"/>
            <a:ext cx="2571768" cy="22145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59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SÜT VE SÜT ÜRÜNLERİNİN ÖNEMİ</a:t>
            </a:r>
          </a:p>
        </p:txBody>
      </p:sp>
      <p:sp>
        <p:nvSpPr>
          <p:cNvPr id="5" name="2 İçerik Yer Tutucusu"/>
          <p:cNvSpPr>
            <a:spLocks noGrp="1"/>
          </p:cNvSpPr>
          <p:nvPr>
            <p:ph idx="1"/>
          </p:nvPr>
        </p:nvSpPr>
        <p:spPr>
          <a:xfrm>
            <a:off x="1060173" y="2665129"/>
            <a:ext cx="4219162" cy="2542975"/>
          </a:xfrm>
          <a:prstGeom prst="round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Font typeface="Arial" charset="0"/>
              <a:buNone/>
            </a:pPr>
            <a:r>
              <a:rPr lang="tr-TR" sz="2800" dirty="0" smtClean="0"/>
              <a:t>Büyüme, kemik gelişimi ve sağlığının korunmasında büyük rolü vardır.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5369" y="2525260"/>
            <a:ext cx="3886200" cy="2822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2597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yagram"/>
          <p:cNvGraphicFramePr/>
          <p:nvPr>
            <p:extLst>
              <p:ext uri="{D42A27DB-BD31-4B8C-83A1-F6EECF244321}">
                <p14:modId xmlns:p14="http://schemas.microsoft.com/office/powerpoint/2010/main" val="1157189263"/>
              </p:ext>
            </p:extLst>
          </p:nvPr>
        </p:nvGraphicFramePr>
        <p:xfrm>
          <a:off x="5326332" y="1514218"/>
          <a:ext cx="5715040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4 Diyagram"/>
          <p:cNvGraphicFramePr/>
          <p:nvPr>
            <p:extLst>
              <p:ext uri="{D42A27DB-BD31-4B8C-83A1-F6EECF244321}">
                <p14:modId xmlns:p14="http://schemas.microsoft.com/office/powerpoint/2010/main" val="1979918562"/>
              </p:ext>
            </p:extLst>
          </p:nvPr>
        </p:nvGraphicFramePr>
        <p:xfrm>
          <a:off x="5326332" y="4136543"/>
          <a:ext cx="5715040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1506" name="AutoShape 2" descr="data:image/jpeg;base64,/9j/4AAQSkZJRgABAQAAAQABAAD/2wCEAAkGBhISEBAPEBAPDw8PEg8PDw8PDw8PDw0NFRAVFBQQFBQXHCYeFxkjGRQUHy8gIycpLCwsFR4xNTAqNSYrLCkBCQoKDgwOFw8PFyocHBwpKSopKSkpKSkpKSksKSwpKSkpKSkpKSkpKSkpKSkpKSkpKSkpKSwpLCkpKSksKSwpKf/AABEIAMIBAwMBIgACEQEDEQH/xAAbAAACAwEBAQAAAAAAAAAAAAACAwAEBQEGB//EAEAQAAIBAgMEBgYHBwQDAAAAAAABAgMRBCExBRJRYQYiQXGBsRMycpGhwRQjUmKCstEVJDNCQ5LhFjSi8URT8P/EABoBAAMBAQEBAAAAAAAAAAAAAAABAgMEBQb/xAAoEQEBAAIBBAEEAQUBAAAAAAAAAQIRAwQSITFBExQyUSIzQlJhgSP/2gAMAwEAAhEDEQA/APMU4D4wBpRLVOJyvE3pynTGRpMdTpjvRgi0iNAYqI+NMPcHotkRpMYqY1QC3Q1SKUAlAaoBxpj0CVANU2OVMPcLCv6NhKkPUA1ANGRGkHGA1QGRpjIpUw1THRphqAwVGmHuDFAJRA9FwpjFANRGKA1SAjTGwphQiBiJzju5eto7N9tga8eFzuosKI2FMrxjLLryd/uMt08JVfq7z/AOOn7bI2MRsVY66VrJu7sr3VrPgEols+2y6qINI4ojIxGcjkUMQIVhKFcgJBm+I0i9RiUqBoUFkcbhyPpwHKIMENSBLkUGokUBiRcmhoKgHGAaiGkMwKISgGohqI9FsCgEohqISiBAUA4wDSCSABUA1E6ohpDORxQDUQlEJIFaCohWCSO7oz0FQGJHUjqQHBRiE7uVPR7t7X0zuSKOr1ojdPT+M2hh46ceBsYKpZPLyRlUo6GnhYIt6FZk6m9Jt9rbOgbtn4jIjcG90SQSOBIZxGdOEuI3bEIpEAPidE0KKyRn0WaNHsONw1agNiLpjIDxTDEMigIjUWYkg0gA0OFRqISRxMJATqQaBiEAdQSRyISGBRQdgY6hoa3UEcSCsI3UgjiCGaIZFABxA4OJdwOEUs3fJ5W7iijY2fDqLnmN19NP5HTppW7chmHxlnaxK8ewq2s7i3Y7gVV1pL7z8yIPFLrvnZ+9XF3NI86+KNMNCkw0ylQSIS5xgHTgLkQRPi1A0qOiMyiaNJ5I4nHku0xkRdMNFYphyGxExY1MsxhoBBpjSYkEgYsJMAKIYtBIDo0EgEw0MhR1DQCYaY1jR24KCEY4hIXcNMZiCuAgkwMaPQ4aPViuBg4WN5xXM9DQWY3d02Pi13EFObLWJ1KsycnXHcX/ACPjFe9ZCLjav8OL4Sa9/wD0IuaRw8njOwxMK4u525SBphMVcJzAbQgO+QQ2+MUWaNF5IzaLNGizjcuS7BjYiabGjRDIDoiEMiaGdFhoWgkOFTYhpikhiYyEg0AmdiwUYgkAmdQJMQUWLDiwVDEEgEEhqEEmAgkvABBoJFmOBX2pPuVg/okfve8enTOnzFsyN534I3aKMvAU0m7X7DRhVtqEd3Hh2Yacr6lSY6c75iZE1q6/4c1w3ZfG3zKty0tJrjF/qU0y44eo8ZSmRZ0Xc7cplBnJM5Ji5SArTN8hX3yAnb5FReZoUTNomhQZxscl6mx6KtMswY0UxMOLFIYmaGbFl/ZmzJ15OMLWjnKTdlHgZyZ7HodT+qqS7XOz7lFfqDbgwmefbUo9EYpdepJvt3bJFuHRqgv5ZS75M1EGPb1JwYT4ZT6P0Psf8pCqnRml/K5xfJ38zZa7TNljJaXsics9H9HC/DNq9F5LONSL5STizOxWzalPOccuMXvLx4HoXVfFlHakrUpc3FfH/Apyb8Ofl6XCY3KfDECTATCRo8v0ZFh3EphxYKMuHSzaXFrzFXH4NXqU1xnFfEFY+41ISfMNzlz9xqwwqVrJZdvEd4Gj2qzMM3239w+p3Fz0hye69bE9pSqC0AkPrpJpLSwhk1SRevdLyM+LL6+T8jNuVjXF1PuHXJvC94lytuXY94XOoclIVKQWla7cgrfITstvldGRoUdTPwsW2kk23ZJLNt8LHs9l9DpNKVabh9yNm13s5blJ7Vhw5cn4xkUx8D1lHoxQS9WUubk/kN/01Q+zJd0n8yfqxr9lyPJBI3cX0VetKd/uzyfgzHr4acHacXF81qazLbnz4c+P8oFM9t0QX1EudSXwSPERZ7XoxUcMNF7rkpTm+ra+qWhVuvLbpP6n/G+kEIhjIPV7r4TTg/iWFyz7gllerduMxpGzLQx1HMz5DjpQ2y/qu+UfJmjJGRtutHcjFSTe9dpPNLdeZOPtl1F1xZMpBJi94NM6HhiQSYCYSYxsaZZwEvraXtw80VLljZ7+tp+3H8yGvD3HtwJsK4uoyq9oirUKsq74japUkZWri3N6dwDYT0XcAMOP5PyMps1Ho+6XkZEZFRw9V8DUiORw45FON1sXORHIVUkSVcciFd1DoI3XnegWBi3OtKzcGox+62ruR7qFWPE8R0J/hVfbX5T1OHzkk27PU8bmzvfY+h6XCTilaUaq4jkyU6cF6rXiN3FyNMfHutAJHK+GjOO7OKkufyGbq4hJLijXuhZY78PE7W2b6GpurOMutBv7PB8z1vRmH7rT/G/+bMfpbb6q1m+vpwyNno2/3Wl+P88jpwu8dvN48Jhz5Sfpp72Tuk+8VDFQWkLX4ZDL5PuZRsGV07osV8ddNRj72U6T4r4uwbJFGV3VTwO0bWcI565Xueb2hhEq7pwW6nu2XYrxuz0aMTaP+6T4xi/g0VLqWxydRhMu2X9xsYHZ9NQUd2MuLcVdsZPYlGX9NLnFtHMPoWoMMeS1veLH1pl1ei0XnCco8mlIq1OjVVaOEvFp/E9EpMkpuzNe+MMum478PH4nAVKfrxaWl8mr96JgP4tP24fmRp7bm3Tjf7XyZl4F/W0/bh+ZFS78vP5eOYcmo9yBMMCZpt6qlWKbWZcqlR6kVUWmKY16CmKhyTyl7MvJmMmbE9JezLyMZMqODqvcFc42cuDJjcTkpCKkw5yK9WQUqBzIJcyCTuM/oN/Cqe2vynqqEesithKairJJLgkkXMO+sjxeaf8ApX0/Dj2cci4A6lhkkKlAVipSnVZFXZ2VLkxc4Pn7jDLa5quwwnpa1JtXhT35yvo9Ek/HyPRUKSSskkuCyRT2XG1NZZvN/IvRqWPW6fxxyOTLHWVs+QVdH3Mz94u4yraLaV+Jjyx60UXcfJnJfKscbVu52JMHSc1eXV7sy5ToRWV/gOeRdRWsY+0l+8x5QTfvZvYqKSun2ozdoxjbest66V7Z24XDLxjUXHusn+1vCO67C9TpmPhKpsUZEcXmNM/Z26BUWT7hWLxEopW7blSVWcvtd1jW3SNKuLw6qJRbcbO91x0M14L0dWl1t5SnGzt95a+81ZQa1TQccHGe7KV7wleNm1w/QrDLzphzcEz/AJfLaYmbGCpm61WqytHUsVyutUQqLLFMaxFSYqYKkurP2ZeRlUaM5erFvwy95t0qOXW7ezkOjUtkskuxDxrn5eH6lnllR2LUazcFyuwZ7Eqdm4/Gxs+mO/SLF7iftsXmMRg5wzlCSXG1170Z1WZ7qONjpJFHaHRmnVTlSahK18vVb5oNb9Ofk6Wz8XinIhqT6MVk2m4Zd/6HCfLm+35P0k8PNx6klF8XcPZeyayqRlOtvJX6udnky7hqeReorNHLySatr3pb6Op0l3jYw5BKwaS4mEsWWohbpm7Vxu44pPtWfyLOHxTaRn9ed1xk9H23W1pIIBVAcRVtFs2+pqbTZRON0Ufoa3r2LWFneCff5jHE18ZTZS6cgg4xu7BUaTd+yzsuaJvOL7LrVcjT1Ns/dKxlLKKejlFNnXsym9YtrnJicbjneKWVs3zzCqY5OOV08jOZd3rzF2a9rNPBU46RXn5jN6K7UjMVR8WTeyF3yeJBpovER4on0qPEzUHYX1KO1cnXi7p5oqQqJSstL5Hd0Kkk75eq0r+FzXjy3l5LKaX4sCoFHQXVZ0s1SsIjqOrMrpkGtuDayyFehs7t3fDsXMi2lDR5C8RjYy0YZa0PIp1RkGZ3p+ZaoVjPHLyayxdSRJzv26FarUzNNhypVsVfpko5ptW0syVqlypUlqZ2m0odJqqVuq+bjmzphuLILvpabOG0LEdRdGI6Sz8Ceafxq8TFINsWjjZwX21YXSCvaaXOHkXtm4jJdxjdKK1pr2oeTLeyqmSOX++1vfxj0cJAYv1JEoSyBx0vq5HZfxYGbMkvRR/F5stKxg4LHWSXD9TTo4i53cdlxjHKeViri4xnZyUXbSXqyXf2Mz6l95y9JTu3fKf+DmOw+/K980vBopPDvigzx3fIl0t1pRaV6kb8rv5ARxaWTz+8r5+BW9DzXxAaXF+4XHj9P8Tyvd7aPpE9Gc+mRXrKV+VrMyKmMjHj8BEtpqSta3O5re2zzEeY3f2lD7Mn4on7Uj9iX9yMCEXrGbvwejLFLFpWU47r7JJtxf6Edk+IvubH7Wj/AOt/3f4Do7RTcko2T6zd7vJJIzHUhxXvQdOSknuaaO2d+QYzVK+XpYVE0mtAKjMfZVWoqT3t68UrXXZpZlmWMk+xe82uSNDrMrTlkSdVvs+JXxcpKDa1I2etqW1HJ3k1bn2PI8z+3LNpNxa1WqNvF7QbumYOMwcZ3y+Bhla6Mcf208F0mV+vFS5xdn7jfwW0KMrNVHB8JnzipseoneLfc8x2Gxlan68JNLgt7Lu1HMk5YPp0qU3nHdkvuvXwKklPRxkn7LPNbM26npJp8It3XfHUdtLpG0vXbfdcu6+EdrYqRnn1bd8ooo1brOVSlFd7l5I8ljeksnfry/uS8jFxO05S4t97+YtQae7ljqV/9wvcv1IfN3Wn/wDMgu2Fp92pI7ipWtK2S15czlORZp1Ea54900UulONdNXTuTfGV9lUpttx3W+2EpQfvi0VZ9HY/y18THuq380zgvT5/DaZR5npXCU5xjG29vwfgk7+aL2x8HUSV0vCRqw6OU4y35Tq1JaJ1JJ2XgkaVDDpaDw6T/JeXLNagaNKVvVZS2zWqOPo6VGpOcu3d3YRXFyZsxJUNvt5+2Xf8sTZ2yJRhHfa3rda2lzSp0bDlocaOjDGYxncrUcU8n707NFOvsze/qzj4QZbscsWTJnsC/wD5Ndd0aXzQt9GI2zxGKf44LyibW6cbsGht5nEdC4S/q1331pryKT6Ewi841ai516v6nsHVBlWF2w915zDdHMMvWwz/ABTqPzZq4fZWHinGFOMN7W18/eXPSsVUpJ8fDIeiZ8tlKnLeUYTX3oKRqYXFJqziockkolOWFlnuzaf3s14iKVWtTf1lJTh9qm7uK9ljGnoKdNqlNXlJZuOklbhyM2pFW4P3DKe04qPUqxUXrFySt3p5odRrqcVKLUk+1O6CiM301n2Pk7isWpTtuJp7ybye7u+JtZHWybBPDzlbZE27yVu4X+xrHp5MRKCI7V9zBjs1LsOvZ0e2KNeVICUA7S7mFX6PU5Z7qT7GtV46mLtHolvZvemuy8m17j2igDOmLtOZPnf+l5rKMLeAyn0Qm/Wdj3e4LlEOxVz8PG/6OjxfwIet9EQO1HdWrAsUSELyKHs6jhBmGZ2mQgFT4kmQg4Ra0IQgBCEIOALFz0IQaSmckQhK4FHUQgQOLUOGq8SEGUEsNCSvKEJOyzlFN/EbSglFWSWqyVsiEJ+TcZDpBkjFyIQKC5gSIQQAwZHSAIQxTIQFOEIQA//Z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2 İçerik Yer Tutucusu"/>
          <p:cNvSpPr>
            <a:spLocks noGrp="1"/>
          </p:cNvSpPr>
          <p:nvPr>
            <p:ph idx="1"/>
          </p:nvPr>
        </p:nvSpPr>
        <p:spPr>
          <a:xfrm>
            <a:off x="304798" y="428982"/>
            <a:ext cx="5897219" cy="1085236"/>
          </a:xfrm>
          <a:prstGeom prst="roundRect">
            <a:avLst/>
          </a:prstGeom>
          <a:ln w="57150">
            <a:noFill/>
          </a:ln>
        </p:spPr>
        <p:txBody>
          <a:bodyPr>
            <a:normAutofit/>
          </a:bodyPr>
          <a:lstStyle/>
          <a:p>
            <a:pPr algn="ctr">
              <a:buFont typeface="Arial" charset="0"/>
              <a:buNone/>
            </a:pPr>
            <a:r>
              <a:rPr lang="tr-TR" sz="2800" dirty="0" smtClean="0"/>
              <a:t>Günde ne kadar tüketelim ?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304798" y="2008681"/>
            <a:ext cx="4607622" cy="364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9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3 Metin kutusu"/>
          <p:cNvSpPr txBox="1">
            <a:spLocks noChangeArrowheads="1"/>
          </p:cNvSpPr>
          <p:nvPr/>
        </p:nvSpPr>
        <p:spPr bwMode="auto">
          <a:xfrm>
            <a:off x="503766" y="2299081"/>
            <a:ext cx="244475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1 </a:t>
            </a:r>
            <a:r>
              <a:rPr lang="tr-TR" sz="3200" b="1" dirty="0" smtClean="0">
                <a:solidFill>
                  <a:schemeClr val="accent1">
                    <a:lumMod val="75000"/>
                  </a:schemeClr>
                </a:solidFill>
              </a:rPr>
              <a:t>PORSİYON</a:t>
            </a:r>
          </a:p>
          <a:p>
            <a:pPr algn="ctr">
              <a:defRPr/>
            </a:pPr>
            <a:r>
              <a:rPr lang="tr-TR" sz="3200" b="1" dirty="0" smtClean="0">
                <a:solidFill>
                  <a:schemeClr val="accent1">
                    <a:lumMod val="75000"/>
                  </a:schemeClr>
                </a:solidFill>
              </a:rPr>
              <a:t>SÜT GRUBU</a:t>
            </a:r>
            <a:endParaRPr lang="tr-T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4 Eşittir"/>
          <p:cNvSpPr/>
          <p:nvPr/>
        </p:nvSpPr>
        <p:spPr>
          <a:xfrm>
            <a:off x="3087418" y="3082442"/>
            <a:ext cx="646387" cy="40736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pic>
        <p:nvPicPr>
          <p:cNvPr id="13316" name="5 Resim" descr="SÜ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6893" y="2223255"/>
            <a:ext cx="1573697" cy="21257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318" name="7 Resim" descr="yogur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128" y="2145467"/>
            <a:ext cx="1959191" cy="22813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320" name="9 Resim" descr="BEYAZ-PEYNİ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81224" y="2128292"/>
            <a:ext cx="2238789" cy="22984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275" name="10 Metin kutusu"/>
          <p:cNvSpPr txBox="1">
            <a:spLocks noChangeArrowheads="1"/>
          </p:cNvSpPr>
          <p:nvPr/>
        </p:nvSpPr>
        <p:spPr bwMode="auto">
          <a:xfrm>
            <a:off x="4246694" y="4692791"/>
            <a:ext cx="137409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1 SB </a:t>
            </a:r>
            <a:endParaRPr lang="tr-TR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tr-TR" sz="3200" b="1" dirty="0" smtClean="0">
                <a:solidFill>
                  <a:schemeClr val="accent1">
                    <a:lumMod val="75000"/>
                  </a:schemeClr>
                </a:solidFill>
              </a:rPr>
              <a:t>Süt</a:t>
            </a:r>
            <a:endParaRPr lang="tr-T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276" name="11 Metin kutusu"/>
          <p:cNvSpPr txBox="1">
            <a:spLocks noChangeArrowheads="1"/>
          </p:cNvSpPr>
          <p:nvPr/>
        </p:nvSpPr>
        <p:spPr bwMode="auto">
          <a:xfrm>
            <a:off x="6654801" y="4715710"/>
            <a:ext cx="137001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1 Kase </a:t>
            </a:r>
          </a:p>
          <a:p>
            <a:pPr>
              <a:defRPr/>
            </a:pP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Yoğurt</a:t>
            </a:r>
          </a:p>
        </p:txBody>
      </p:sp>
      <p:sp>
        <p:nvSpPr>
          <p:cNvPr id="11277" name="12 Metin kutusu"/>
          <p:cNvSpPr txBox="1">
            <a:spLocks noChangeArrowheads="1"/>
          </p:cNvSpPr>
          <p:nvPr/>
        </p:nvSpPr>
        <p:spPr bwMode="auto">
          <a:xfrm>
            <a:off x="9100346" y="4469647"/>
            <a:ext cx="2800544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Kibrit Kutusu Peynir</a:t>
            </a:r>
          </a:p>
        </p:txBody>
      </p:sp>
      <p:sp>
        <p:nvSpPr>
          <p:cNvPr id="12" name="4 Eşittir"/>
          <p:cNvSpPr/>
          <p:nvPr/>
        </p:nvSpPr>
        <p:spPr>
          <a:xfrm>
            <a:off x="5810484" y="3126449"/>
            <a:ext cx="646387" cy="40736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  <p:sp>
        <p:nvSpPr>
          <p:cNvPr id="13" name="4 Eşittir"/>
          <p:cNvSpPr/>
          <p:nvPr/>
        </p:nvSpPr>
        <p:spPr>
          <a:xfrm>
            <a:off x="8622281" y="3082442"/>
            <a:ext cx="646387" cy="40736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85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İçerik Yer Tutucusu"/>
          <p:cNvSpPr>
            <a:spLocks noGrp="1"/>
          </p:cNvSpPr>
          <p:nvPr>
            <p:ph idx="1"/>
          </p:nvPr>
        </p:nvSpPr>
        <p:spPr>
          <a:xfrm>
            <a:off x="3348348" y="2381674"/>
            <a:ext cx="6157913" cy="3929073"/>
          </a:xfrm>
        </p:spPr>
        <p:txBody>
          <a:bodyPr>
            <a:normAutofit/>
          </a:bodyPr>
          <a:lstStyle/>
          <a:p>
            <a:pPr eaLnBrk="1" hangingPunct="1"/>
            <a:r>
              <a:rPr lang="tr-TR" dirty="0" smtClean="0"/>
              <a:t>Tuzu az peynir tercih edilmelidir.</a:t>
            </a:r>
          </a:p>
          <a:p>
            <a:pPr eaLnBrk="1" hangingPunct="1"/>
            <a:endParaRPr lang="tr-TR" dirty="0" smtClean="0"/>
          </a:p>
          <a:p>
            <a:r>
              <a:rPr lang="tr-TR" dirty="0" smtClean="0"/>
              <a:t>Yoğurdun yeşilimsi suyu atılmamalıdır. Çünkü vücut için önemli işlevleri olan B2 vitamini yönünden zengindir.</a:t>
            </a:r>
          </a:p>
          <a:p>
            <a:pPr eaLnBrk="1" hangingPunct="1"/>
            <a:endParaRPr lang="tr-TR" dirty="0"/>
          </a:p>
          <a:p>
            <a:pPr eaLnBrk="1" hangingPunct="1"/>
            <a:endParaRPr lang="tr-TR" dirty="0"/>
          </a:p>
          <a:p>
            <a:pPr eaLnBrk="1" hangingPunct="1">
              <a:buFont typeface="Arial" charset="0"/>
              <a:buNone/>
            </a:pPr>
            <a:endParaRPr lang="tr-TR" sz="2000" dirty="0"/>
          </a:p>
          <a:p>
            <a:pPr lvl="4" eaLnBrk="1" hangingPunct="1"/>
            <a:endParaRPr lang="tr-TR" sz="800" dirty="0"/>
          </a:p>
          <a:p>
            <a:pPr eaLnBrk="1" hangingPunct="1"/>
            <a:endParaRPr lang="tr-TR" dirty="0" smtClean="0"/>
          </a:p>
          <a:p>
            <a:pPr eaLnBrk="1" hangingPunct="1"/>
            <a:endParaRPr lang="tr-TR" dirty="0" smtClean="0"/>
          </a:p>
        </p:txBody>
      </p:sp>
      <p:sp>
        <p:nvSpPr>
          <p:cNvPr id="5" name="3 Yuvarlatılmış Dikdörtgen"/>
          <p:cNvSpPr/>
          <p:nvPr/>
        </p:nvSpPr>
        <p:spPr>
          <a:xfrm>
            <a:off x="1828800" y="426115"/>
            <a:ext cx="9197008" cy="1086481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SÜT VE SÜT ÜRÜNLERİ İLE İLGİLİ ÖNERİLER</a:t>
            </a:r>
          </a:p>
        </p:txBody>
      </p:sp>
    </p:spTree>
    <p:extLst>
      <p:ext uri="{BB962C8B-B14F-4D97-AF65-F5344CB8AC3E}">
        <p14:creationId xmlns:p14="http://schemas.microsoft.com/office/powerpoint/2010/main" val="25131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5541" y="1589032"/>
            <a:ext cx="2500330" cy="4724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2- ET VE BENZERİ ÜRÜNLER</a:t>
            </a:r>
          </a:p>
        </p:txBody>
      </p:sp>
      <p:sp>
        <p:nvSpPr>
          <p:cNvPr id="6" name="4 Dikdörtgen"/>
          <p:cNvSpPr>
            <a:spLocks noChangeArrowheads="1"/>
          </p:cNvSpPr>
          <p:nvPr/>
        </p:nvSpPr>
        <p:spPr bwMode="auto">
          <a:xfrm>
            <a:off x="5310182" y="2643183"/>
            <a:ext cx="4673606" cy="2962513"/>
          </a:xfrm>
          <a:prstGeom prst="roundRect">
            <a:avLst/>
          </a:prstGeom>
          <a:noFill/>
          <a:ln w="76200">
            <a:solidFill>
              <a:srgbClr val="F75F5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dirty="0" smtClean="0"/>
              <a:t>Bu </a:t>
            </a:r>
            <a:r>
              <a:rPr lang="tr-TR" sz="2800" dirty="0"/>
              <a:t>grupta et, tavuk, balık, yumurta, </a:t>
            </a:r>
            <a:r>
              <a:rPr lang="tr-TR" sz="2800" dirty="0" err="1"/>
              <a:t>kurubaklagiller</a:t>
            </a:r>
            <a:r>
              <a:rPr lang="tr-TR" sz="2800" dirty="0"/>
              <a:t> (kuru fasulye, nohut, mercimek gibi besinler) bulunur</a:t>
            </a:r>
            <a:r>
              <a:rPr lang="tr-TR" sz="2800" dirty="0" smtClean="0"/>
              <a:t>.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4196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507524" y="272476"/>
            <a:ext cx="9176951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 VE BENZERİ ÜRÜNLERİN İÇERİKLERİ</a:t>
            </a:r>
          </a:p>
        </p:txBody>
      </p:sp>
      <p:graphicFrame>
        <p:nvGraphicFramePr>
          <p:cNvPr id="5" name="4 Diyagram"/>
          <p:cNvGraphicFramePr/>
          <p:nvPr/>
        </p:nvGraphicFramePr>
        <p:xfrm>
          <a:off x="2166910" y="1397000"/>
          <a:ext cx="7858180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7" descr="http://www.cicicee.com/images/Userfiles/Image/buyuk-gorsel/et-balik-tavuk-yumurt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67306" y="4500570"/>
            <a:ext cx="1857388" cy="1643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010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2 İçerik Yer Tutucusu"/>
          <p:cNvSpPr>
            <a:spLocks noGrp="1"/>
          </p:cNvSpPr>
          <p:nvPr>
            <p:ph idx="1"/>
          </p:nvPr>
        </p:nvSpPr>
        <p:spPr>
          <a:xfrm>
            <a:off x="879683" y="2150165"/>
            <a:ext cx="10058400" cy="4229100"/>
          </a:xfrm>
        </p:spPr>
        <p:txBody>
          <a:bodyPr/>
          <a:lstStyle/>
          <a:p>
            <a:pPr eaLnBrk="1" hangingPunct="1"/>
            <a:r>
              <a:rPr lang="tr-TR" dirty="0"/>
              <a:t>Büyüme ve gelişmede, hücre yenilenmesinde, doku onarımı ve görme işlevinde,</a:t>
            </a:r>
          </a:p>
          <a:p>
            <a:pPr eaLnBrk="1" hangingPunct="1"/>
            <a:r>
              <a:rPr lang="tr-TR" dirty="0"/>
              <a:t>Kan yapımında, </a:t>
            </a:r>
          </a:p>
          <a:p>
            <a:pPr eaLnBrk="1" hangingPunct="1"/>
            <a:r>
              <a:rPr lang="tr-TR" dirty="0"/>
              <a:t>Sinir, sindirim sistemi ve deri sağlığında, </a:t>
            </a:r>
          </a:p>
          <a:p>
            <a:pPr eaLnBrk="1" hangingPunct="1"/>
            <a:r>
              <a:rPr lang="tr-TR" dirty="0"/>
              <a:t>Hastalıklara karşı direnç kazanılmasında rolü olan  besin grubudur.</a:t>
            </a:r>
          </a:p>
        </p:txBody>
      </p:sp>
      <p:pic>
        <p:nvPicPr>
          <p:cNvPr id="19460" name="Picture 7" descr="http://www.cicicee.com/images/Userfiles/Image/buyuk-gorsel/et-balik-tavuk-yumu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33063" y="2686740"/>
            <a:ext cx="2376487" cy="1577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Yuvarlatılmış Dikdörtgen"/>
          <p:cNvSpPr/>
          <p:nvPr/>
        </p:nvSpPr>
        <p:spPr>
          <a:xfrm>
            <a:off x="1065214" y="285728"/>
            <a:ext cx="8959876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 VE BENZERİ ÜRÜNLERİN ÖNEMİ</a:t>
            </a:r>
          </a:p>
        </p:txBody>
      </p:sp>
    </p:spTree>
    <p:extLst>
      <p:ext uri="{BB962C8B-B14F-4D97-AF65-F5344CB8AC3E}">
        <p14:creationId xmlns:p14="http://schemas.microsoft.com/office/powerpoint/2010/main" val="136575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272209" y="4686316"/>
            <a:ext cx="7138988" cy="1080679"/>
          </a:xfr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tr-TR" dirty="0"/>
              <a:t>Protein, yağ, su, vitamin ve minerallerden oluşmuştur</a:t>
            </a:r>
            <a:r>
              <a:rPr lang="tr-TR" sz="2400" dirty="0"/>
              <a:t>.</a:t>
            </a:r>
          </a:p>
        </p:txBody>
      </p:sp>
      <p:pic>
        <p:nvPicPr>
          <p:cNvPr id="16388" name="Picture 2" descr="C:\Users\zeynep\Desktop\e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4215" y="1606192"/>
            <a:ext cx="2143125" cy="22145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6389" name="Picture 7" descr="http://t0.gstatic.com/images?q=tbn:ANd9GcRMBT7dmV3b7DYx97fnyOx3p6GpXGF_uu1I0DfnolCO6Luz7kFIw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04325" y="4281079"/>
            <a:ext cx="2212975" cy="1657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0486" name="5 Metin kutusu"/>
          <p:cNvSpPr txBox="1">
            <a:spLocks noChangeArrowheads="1"/>
          </p:cNvSpPr>
          <p:nvPr/>
        </p:nvSpPr>
        <p:spPr bwMode="auto">
          <a:xfrm>
            <a:off x="4121426" y="1857375"/>
            <a:ext cx="6189387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800" dirty="0"/>
              <a:t>  İyi kalite protein içerdiği ve            </a:t>
            </a:r>
          </a:p>
          <a:p>
            <a:r>
              <a:rPr lang="tr-TR" sz="2800" dirty="0"/>
              <a:t>proteini  yüksek olduğu için en                         önemli protein kaynaklarımızdan         biridir.</a:t>
            </a:r>
          </a:p>
          <a:p>
            <a:endParaRPr lang="tr-TR" sz="2400" dirty="0"/>
          </a:p>
        </p:txBody>
      </p:sp>
      <p:sp>
        <p:nvSpPr>
          <p:cNvPr id="8" name="7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ETİN İÇERİĞİ</a:t>
            </a:r>
          </a:p>
        </p:txBody>
      </p:sp>
    </p:spTree>
    <p:extLst>
      <p:ext uri="{BB962C8B-B14F-4D97-AF65-F5344CB8AC3E}">
        <p14:creationId xmlns:p14="http://schemas.microsoft.com/office/powerpoint/2010/main" val="425723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2 İçerik Yer Tutucusu"/>
          <p:cNvSpPr>
            <a:spLocks noGrp="1"/>
          </p:cNvSpPr>
          <p:nvPr>
            <p:ph idx="1"/>
          </p:nvPr>
        </p:nvSpPr>
        <p:spPr>
          <a:xfrm>
            <a:off x="985147" y="2040658"/>
            <a:ext cx="8229600" cy="2471738"/>
          </a:xfrm>
        </p:spPr>
        <p:txBody>
          <a:bodyPr>
            <a:noAutofit/>
          </a:bodyPr>
          <a:lstStyle/>
          <a:p>
            <a:pPr eaLnBrk="1" hangingPunct="1"/>
            <a:r>
              <a:rPr lang="es-ES" dirty="0"/>
              <a:t>Ya</a:t>
            </a:r>
            <a:r>
              <a:rPr lang="tr-TR" dirty="0"/>
              <a:t>ğ</a:t>
            </a:r>
            <a:r>
              <a:rPr lang="es-ES" dirty="0"/>
              <a:t>l</a:t>
            </a:r>
            <a:r>
              <a:rPr lang="tr-TR" dirty="0"/>
              <a:t>ı</a:t>
            </a:r>
            <a:r>
              <a:rPr lang="es-ES" dirty="0"/>
              <a:t> etlerin</a:t>
            </a:r>
            <a:r>
              <a:rPr lang="tr-TR" dirty="0"/>
              <a:t> doymuş yağ ve kolesterol içeriği daha yüksektir.</a:t>
            </a:r>
          </a:p>
          <a:p>
            <a:pPr eaLnBrk="1" hangingPunct="1"/>
            <a:r>
              <a:rPr lang="tr-TR" dirty="0"/>
              <a:t>Özellikle balıklarda </a:t>
            </a:r>
            <a:r>
              <a:rPr lang="tr-TR" dirty="0" err="1"/>
              <a:t>omega</a:t>
            </a:r>
            <a:r>
              <a:rPr lang="tr-TR" dirty="0"/>
              <a:t> 3 yağ asitleri oldukça yüksektir.</a:t>
            </a:r>
          </a:p>
          <a:p>
            <a:pPr eaLnBrk="1" hangingPunct="1"/>
            <a:r>
              <a:rPr lang="tr-TR" dirty="0"/>
              <a:t>Etler iyi kalite protein, demir, B12 vitamini ve çinko kaynağıdır.</a:t>
            </a:r>
          </a:p>
        </p:txBody>
      </p:sp>
      <p:pic>
        <p:nvPicPr>
          <p:cNvPr id="21508" name="Picture 2" descr="http://t3.gstatic.com/images?q=tbn:ANd9GcTEeasYZ7TuHgqSvFU_EC61_tQ4CdlXWXFIcRu6OppXyOeTHtR5s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06295" y="2040658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 descr="http://t0.gstatic.com/images?q=tbn:ANd9GcQWrj53iqwxBL5z3H18nMCJz__DPrOCUZF--dVIm2wx4NK0rtC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4164" y="4512396"/>
            <a:ext cx="2601921" cy="21431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ETİN İÇERİĞİ</a:t>
            </a:r>
          </a:p>
        </p:txBody>
      </p:sp>
    </p:spTree>
    <p:extLst>
      <p:ext uri="{BB962C8B-B14F-4D97-AF65-F5344CB8AC3E}">
        <p14:creationId xmlns:p14="http://schemas.microsoft.com/office/powerpoint/2010/main" val="321181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2 İçerik Yer Tutucusu"/>
          <p:cNvSpPr>
            <a:spLocks noGrp="1"/>
          </p:cNvSpPr>
          <p:nvPr>
            <p:ph idx="1"/>
          </p:nvPr>
        </p:nvSpPr>
        <p:spPr>
          <a:xfrm>
            <a:off x="1748637" y="1933362"/>
            <a:ext cx="8280400" cy="3944951"/>
          </a:xfrm>
        </p:spPr>
        <p:txBody>
          <a:bodyPr>
            <a:normAutofit/>
          </a:bodyPr>
          <a:lstStyle/>
          <a:p>
            <a:pPr marL="80963" indent="0">
              <a:buNone/>
              <a:defRPr/>
            </a:pPr>
            <a:endParaRPr lang="tr-TR" dirty="0">
              <a:latin typeface="+mj-lt"/>
            </a:endParaRPr>
          </a:p>
          <a:p>
            <a:pPr marL="80963" indent="0">
              <a:defRPr/>
            </a:pPr>
            <a:r>
              <a:rPr lang="tr-TR" dirty="0">
                <a:latin typeface="+mj-lt"/>
              </a:rPr>
              <a:t>   </a:t>
            </a:r>
            <a:r>
              <a:rPr lang="tr-TR" dirty="0"/>
              <a:t>Et yemeklerine ilave yağ eklenmemelidir.</a:t>
            </a:r>
          </a:p>
          <a:p>
            <a:pPr marL="80963" indent="0">
              <a:buNone/>
              <a:defRPr/>
            </a:pPr>
            <a:endParaRPr lang="tr-TR" dirty="0"/>
          </a:p>
          <a:p>
            <a:pPr marL="80963" indent="0">
              <a:defRPr/>
            </a:pPr>
            <a:r>
              <a:rPr lang="tr-TR" dirty="0"/>
              <a:t>   Doymuş yağ ve kolesterol içeriği daha yüksek                            olan kırmızı yağlı et yerine, derisiz beyaz et ve balık </a:t>
            </a:r>
            <a:r>
              <a:rPr lang="tr-TR" dirty="0" smtClean="0"/>
              <a:t>eti tercih </a:t>
            </a:r>
            <a:r>
              <a:rPr lang="tr-TR" dirty="0"/>
              <a:t>edilmelidir.</a:t>
            </a:r>
          </a:p>
          <a:p>
            <a:pPr marL="80963" indent="0">
              <a:buNone/>
              <a:defRPr/>
            </a:pPr>
            <a:r>
              <a:rPr lang="tr-TR" sz="2400" dirty="0">
                <a:latin typeface="+mj-lt"/>
              </a:rPr>
              <a:t>                    </a:t>
            </a:r>
          </a:p>
          <a:p>
            <a:pPr marL="80963" indent="0">
              <a:defRPr/>
            </a:pPr>
            <a:endParaRPr lang="tr-TR" sz="2400" dirty="0">
              <a:latin typeface="+mj-lt"/>
            </a:endParaRPr>
          </a:p>
        </p:txBody>
      </p:sp>
      <p:pic>
        <p:nvPicPr>
          <p:cNvPr id="18439" name="Picture 7" descr="E:\oo yeah\meat-food-grou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05109" y="2336102"/>
            <a:ext cx="2571768" cy="18573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Yuvarlatılmış Dikdörtgen"/>
          <p:cNvSpPr/>
          <p:nvPr/>
        </p:nvSpPr>
        <p:spPr>
          <a:xfrm>
            <a:off x="1881158" y="412742"/>
            <a:ext cx="6286544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ET İLE İLGİLİ ÖNERİLER</a:t>
            </a:r>
          </a:p>
        </p:txBody>
      </p:sp>
    </p:spTree>
    <p:extLst>
      <p:ext uri="{BB962C8B-B14F-4D97-AF65-F5344CB8AC3E}">
        <p14:creationId xmlns:p14="http://schemas.microsoft.com/office/powerpoint/2010/main" val="13228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2567015" y="1985980"/>
            <a:ext cx="7458075" cy="3400425"/>
          </a:xfr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fi-FI" b="1" dirty="0" smtClean="0"/>
              <a:t>Yumurta protein kalitesi en yüksek besindir</a:t>
            </a:r>
            <a:r>
              <a:rPr lang="tr-TR" b="1" dirty="0" smtClean="0"/>
              <a:t>.</a:t>
            </a:r>
            <a:endParaRPr lang="tr-TR" dirty="0" smtClean="0"/>
          </a:p>
          <a:p>
            <a:pPr>
              <a:defRPr/>
            </a:pPr>
            <a:r>
              <a:rPr lang="tr-TR" dirty="0" smtClean="0"/>
              <a:t>Yumurtanın sarısı </a:t>
            </a:r>
            <a:r>
              <a:rPr lang="tr-TR" b="1" dirty="0" smtClean="0"/>
              <a:t>demir, A vitamini</a:t>
            </a:r>
            <a:r>
              <a:rPr lang="tr-TR" dirty="0" smtClean="0"/>
              <a:t> ve </a:t>
            </a:r>
            <a:r>
              <a:rPr lang="tr-TR" b="1" dirty="0" smtClean="0"/>
              <a:t>B</a:t>
            </a:r>
            <a:r>
              <a:rPr lang="tr-TR" dirty="0" smtClean="0"/>
              <a:t> vitaminlerinden zengindir.</a:t>
            </a:r>
          </a:p>
          <a:p>
            <a:pPr>
              <a:defRPr/>
            </a:pPr>
            <a:r>
              <a:rPr lang="tr-TR" dirty="0" smtClean="0"/>
              <a:t>Kıymalı</a:t>
            </a:r>
            <a:r>
              <a:rPr lang="tr-TR" dirty="0" smtClean="0"/>
              <a:t>, sucuklu yumurta yerine sebzeli yumurta tüketilmelidir.</a:t>
            </a:r>
          </a:p>
          <a:p>
            <a:pPr>
              <a:defRPr/>
            </a:pPr>
            <a:endParaRPr lang="tr-TR" dirty="0"/>
          </a:p>
        </p:txBody>
      </p:sp>
      <p:pic>
        <p:nvPicPr>
          <p:cNvPr id="20484" name="Picture 1" descr="C:\Users\zeynep\Desktop\yu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926" y="4457723"/>
            <a:ext cx="2994051" cy="18573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2" descr="C:\Users\zeynep\Desktop\yum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93201" y="4036225"/>
            <a:ext cx="3098799" cy="19288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YUMURTANIN ÖNEMİ</a:t>
            </a:r>
          </a:p>
        </p:txBody>
      </p:sp>
    </p:spTree>
    <p:extLst>
      <p:ext uri="{BB962C8B-B14F-4D97-AF65-F5344CB8AC3E}">
        <p14:creationId xmlns:p14="http://schemas.microsoft.com/office/powerpoint/2010/main" val="51724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2 İçerik Yer Tutucusu"/>
          <p:cNvSpPr>
            <a:spLocks noGrp="1"/>
          </p:cNvSpPr>
          <p:nvPr>
            <p:ph idx="1"/>
          </p:nvPr>
        </p:nvSpPr>
        <p:spPr>
          <a:xfrm>
            <a:off x="3881438" y="1928813"/>
            <a:ext cx="6786562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tr-TR" dirty="0" smtClean="0"/>
              <a:t>Kalsiyum</a:t>
            </a:r>
          </a:p>
          <a:p>
            <a:pPr eaLnBrk="1" hangingPunct="1"/>
            <a:r>
              <a:rPr lang="tr-TR" dirty="0" smtClean="0"/>
              <a:t>Çinko</a:t>
            </a:r>
          </a:p>
          <a:p>
            <a:pPr eaLnBrk="1" hangingPunct="1"/>
            <a:r>
              <a:rPr lang="tr-TR" dirty="0" smtClean="0"/>
              <a:t>Magnezyum</a:t>
            </a:r>
          </a:p>
          <a:p>
            <a:pPr eaLnBrk="1" hangingPunct="1"/>
            <a:r>
              <a:rPr lang="tr-TR" dirty="0" smtClean="0"/>
              <a:t>Demir </a:t>
            </a:r>
          </a:p>
          <a:p>
            <a:pPr eaLnBrk="1" hangingPunct="1"/>
            <a:r>
              <a:rPr lang="tr-TR" dirty="0" smtClean="0"/>
              <a:t>E vitamini</a:t>
            </a:r>
          </a:p>
          <a:p>
            <a:pPr eaLnBrk="1" hangingPunct="1"/>
            <a:r>
              <a:rPr lang="tr-TR" b="1" dirty="0" smtClean="0">
                <a:solidFill>
                  <a:srgbClr val="FF0000"/>
                </a:solidFill>
              </a:rPr>
              <a:t>B12 hariç </a:t>
            </a:r>
            <a:r>
              <a:rPr lang="tr-TR" dirty="0" smtClean="0"/>
              <a:t>tüm B grubu vitaminleri içerir.</a:t>
            </a:r>
          </a:p>
        </p:txBody>
      </p:sp>
      <p:pic>
        <p:nvPicPr>
          <p:cNvPr id="25604" name="Picture 8" descr="C:\Users\samsung\Desktop\Yeni Klasör\8AD52A2AA3952C4A89A7C858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65" y="1428736"/>
            <a:ext cx="1355240" cy="484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KURUBAKLAGİLLERİN İÇERİĞİ</a:t>
            </a:r>
          </a:p>
        </p:txBody>
      </p:sp>
    </p:spTree>
    <p:extLst>
      <p:ext uri="{BB962C8B-B14F-4D97-AF65-F5344CB8AC3E}">
        <p14:creationId xmlns:p14="http://schemas.microsoft.com/office/powerpoint/2010/main" val="323796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465181" y="1852752"/>
            <a:ext cx="7632700" cy="2592387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eaLnBrk="1" hangingPunct="1">
              <a:defRPr/>
            </a:pPr>
            <a:endParaRPr lang="tr-TR" sz="24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  <a:defRPr/>
            </a:pPr>
            <a:r>
              <a:rPr lang="tr-TR" sz="9600" dirty="0" err="1">
                <a:solidFill>
                  <a:schemeClr val="tx1"/>
                </a:solidFill>
              </a:rPr>
              <a:t>Başlıcaları</a:t>
            </a:r>
            <a:r>
              <a:rPr lang="tr-TR" sz="9600" dirty="0">
                <a:solidFill>
                  <a:schemeClr val="tx1"/>
                </a:solidFill>
              </a:rPr>
              <a:t>; nohut, mercimek, bakla, fasulye, bezelye, börülce, soya fasulyesi ve barbunyadır. </a:t>
            </a:r>
          </a:p>
          <a:p>
            <a:pPr>
              <a:lnSpc>
                <a:spcPct val="120000"/>
              </a:lnSpc>
              <a:defRPr/>
            </a:pPr>
            <a:endParaRPr lang="tr-TR" sz="96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/>
            </a:pPr>
            <a:r>
              <a:rPr lang="tr-TR" sz="9600" dirty="0">
                <a:solidFill>
                  <a:schemeClr val="tx1"/>
                </a:solidFill>
              </a:rPr>
              <a:t>Karbonhidrat, protein ve posa içerirler. </a:t>
            </a:r>
          </a:p>
          <a:p>
            <a:pPr>
              <a:lnSpc>
                <a:spcPct val="120000"/>
              </a:lnSpc>
              <a:defRPr/>
            </a:pPr>
            <a:endParaRPr lang="tr-TR" sz="96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defRPr/>
            </a:pPr>
            <a:r>
              <a:rPr lang="tr-TR" sz="9600" dirty="0">
                <a:solidFill>
                  <a:schemeClr val="tx1"/>
                </a:solidFill>
              </a:rPr>
              <a:t>Bitkisel kaynaklı </a:t>
            </a:r>
            <a:r>
              <a:rPr lang="tr-TR" sz="9600" dirty="0" smtClean="0">
                <a:solidFill>
                  <a:schemeClr val="tx1"/>
                </a:solidFill>
              </a:rPr>
              <a:t>demir</a:t>
            </a:r>
            <a:r>
              <a:rPr lang="tr-TR" sz="9600" dirty="0" smtClean="0">
                <a:solidFill>
                  <a:schemeClr val="tx1"/>
                </a:solidFill>
              </a:rPr>
              <a:t> </a:t>
            </a:r>
            <a:r>
              <a:rPr lang="tr-TR" sz="9600" dirty="0">
                <a:solidFill>
                  <a:schemeClr val="tx1"/>
                </a:solidFill>
              </a:rPr>
              <a:t>içerirler.</a:t>
            </a:r>
          </a:p>
          <a:p>
            <a:pPr>
              <a:lnSpc>
                <a:spcPct val="120000"/>
              </a:lnSpc>
              <a:defRPr/>
            </a:pPr>
            <a:endParaRPr lang="tr-TR" sz="96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tr-TR" sz="1800" dirty="0">
              <a:solidFill>
                <a:srgbClr val="000000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endParaRPr lang="tr-TR" dirty="0" smtClean="0">
              <a:solidFill>
                <a:srgbClr val="000000"/>
              </a:solidFill>
            </a:endParaRPr>
          </a:p>
        </p:txBody>
      </p:sp>
      <p:sp>
        <p:nvSpPr>
          <p:cNvPr id="6" name="5 Yuvarlatılmış Dikdörtgen"/>
          <p:cNvSpPr/>
          <p:nvPr/>
        </p:nvSpPr>
        <p:spPr>
          <a:xfrm>
            <a:off x="2239701" y="351989"/>
            <a:ext cx="7858180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KURUBAKLAGİLLERİN İÇERİĞİ</a:t>
            </a:r>
          </a:p>
        </p:txBody>
      </p:sp>
    </p:spTree>
    <p:extLst>
      <p:ext uri="{BB962C8B-B14F-4D97-AF65-F5344CB8AC3E}">
        <p14:creationId xmlns:p14="http://schemas.microsoft.com/office/powerpoint/2010/main" val="305547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616765" y="285728"/>
            <a:ext cx="8408325" cy="928694"/>
          </a:xfrm>
          <a:prstGeom prst="roundRect">
            <a:avLst/>
          </a:prstGeom>
          <a:solidFill>
            <a:srgbClr val="F75F5F"/>
          </a:solidFill>
          <a:ln>
            <a:solidFill>
              <a:srgbClr val="F7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KURUBAKLAGİLLER İÇİN ÖNERİLER</a:t>
            </a:r>
          </a:p>
        </p:txBody>
      </p:sp>
      <p:sp>
        <p:nvSpPr>
          <p:cNvPr id="5" name="2 İçerik Yer Tutucusu"/>
          <p:cNvSpPr>
            <a:spLocks noGrp="1"/>
          </p:cNvSpPr>
          <p:nvPr>
            <p:ph idx="1"/>
          </p:nvPr>
        </p:nvSpPr>
        <p:spPr>
          <a:xfrm>
            <a:off x="1981200" y="2260670"/>
            <a:ext cx="8229600" cy="301308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tr-TR" dirty="0"/>
              <a:t>Diyetin protein kalitesini arttırmak için tahıllarla birlikte tüketilmelidir.</a:t>
            </a:r>
          </a:p>
          <a:p>
            <a:pPr eaLnBrk="1" hangingPunct="1"/>
            <a:r>
              <a:rPr lang="tr-TR" dirty="0"/>
              <a:t>Islatma suları dökülmelidir, ancak pişirme suları dökülmemelidir.</a:t>
            </a:r>
          </a:p>
          <a:p>
            <a:pPr eaLnBrk="1" hangingPunct="1"/>
            <a:r>
              <a:rPr lang="tr-TR" dirty="0"/>
              <a:t>Bileşimindeki demirin yararlılığı açısından C vitamininden zengin </a:t>
            </a:r>
            <a:r>
              <a:rPr lang="tr-TR" dirty="0" smtClean="0"/>
              <a:t>besinlerle (yeşil salata, limon gibi…) </a:t>
            </a:r>
            <a:r>
              <a:rPr lang="tr-TR" dirty="0"/>
              <a:t>birlikte tüketilmelidir.</a:t>
            </a:r>
          </a:p>
          <a:p>
            <a:pPr eaLnBrk="1" hangingPunct="1">
              <a:buFont typeface="Arial" charset="0"/>
              <a:buNone/>
            </a:pP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60044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1981200" y="1600200"/>
            <a:ext cx="4038600" cy="2757488"/>
          </a:xfrm>
          <a:ln w="38100">
            <a:solidFill>
              <a:srgbClr val="FFC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tr-TR" dirty="0" smtClean="0"/>
              <a:t>B grubu vitaminler, mineraller, yağ ve proteinleri yüksek miktarda içerirler.</a:t>
            </a:r>
          </a:p>
          <a:p>
            <a:pPr>
              <a:buNone/>
              <a:defRPr/>
            </a:pPr>
            <a:endParaRPr lang="tr-TR" dirty="0" smtClean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038600" cy="2757488"/>
          </a:xfrm>
          <a:ln w="38100">
            <a:solidFill>
              <a:srgbClr val="FFC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tr-TR" dirty="0" smtClean="0"/>
              <a:t>Bitkisel kaynaklı olduklarından kolesterol içermezler.</a:t>
            </a:r>
          </a:p>
          <a:p>
            <a:pPr>
              <a:buNone/>
              <a:defRPr/>
            </a:pPr>
            <a:endParaRPr lang="tr-TR" dirty="0" smtClean="0"/>
          </a:p>
          <a:p>
            <a:pPr>
              <a:defRPr/>
            </a:pPr>
            <a:r>
              <a:rPr lang="tr-TR" dirty="0" smtClean="0"/>
              <a:t>Posa içerirler.</a:t>
            </a:r>
          </a:p>
          <a:p>
            <a:pPr>
              <a:buNone/>
              <a:defRPr/>
            </a:pPr>
            <a:endParaRPr lang="tr-TR" dirty="0" smtClean="0"/>
          </a:p>
          <a:p>
            <a:pPr>
              <a:buNone/>
              <a:defRPr/>
            </a:pPr>
            <a:endParaRPr lang="tr-TR" dirty="0" smtClean="0"/>
          </a:p>
          <a:p>
            <a:pPr>
              <a:buNone/>
              <a:defRPr/>
            </a:pPr>
            <a:endParaRPr lang="tr-TR" dirty="0" smtClean="0"/>
          </a:p>
          <a:p>
            <a:pPr>
              <a:buNone/>
              <a:defRPr/>
            </a:pPr>
            <a:endParaRPr lang="tr-TR" dirty="0"/>
          </a:p>
        </p:txBody>
      </p:sp>
      <p:pic>
        <p:nvPicPr>
          <p:cNvPr id="28677" name="Picture 1" descr="C:\Users\zeynep\Desktop\fındk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50" y="4500563"/>
            <a:ext cx="2286000" cy="186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2" descr="C:\Users\zeynep\Desktop\fıstk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5813" y="4572001"/>
            <a:ext cx="2214562" cy="16430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7" name="Picture 3" descr="C:\Users\zeynep\Desktop\ceviz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39064" y="4572001"/>
            <a:ext cx="2232025" cy="16938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A8B38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YAĞLI TOHUMLARIN İÇERİKLERİ</a:t>
            </a:r>
          </a:p>
        </p:txBody>
      </p:sp>
    </p:spTree>
    <p:extLst>
      <p:ext uri="{BB962C8B-B14F-4D97-AF65-F5344CB8AC3E}">
        <p14:creationId xmlns:p14="http://schemas.microsoft.com/office/powerpoint/2010/main" val="40565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748636" y="822335"/>
            <a:ext cx="3571900" cy="21431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 err="1"/>
              <a:t>Hergün</a:t>
            </a:r>
            <a:r>
              <a:rPr lang="tr-TR" sz="2800" b="1" dirty="0"/>
              <a:t> 2-3 köfte büyüklüğü kadar et –tavuk-balık-hindi</a:t>
            </a:r>
          </a:p>
        </p:txBody>
      </p:sp>
      <p:sp>
        <p:nvSpPr>
          <p:cNvPr id="6" name="5 Yuvarlatılmış Dikdörtgen"/>
          <p:cNvSpPr/>
          <p:nvPr/>
        </p:nvSpPr>
        <p:spPr>
          <a:xfrm>
            <a:off x="7310446" y="1142984"/>
            <a:ext cx="3143272" cy="150019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 err="1"/>
              <a:t>Hergün</a:t>
            </a:r>
            <a:r>
              <a:rPr lang="tr-TR" sz="2800" b="1" dirty="0"/>
              <a:t>  1 adet yumurta</a:t>
            </a:r>
          </a:p>
        </p:txBody>
      </p:sp>
      <p:sp>
        <p:nvSpPr>
          <p:cNvPr id="8" name="7 Yuvarlatılmış Dikdörtgen"/>
          <p:cNvSpPr/>
          <p:nvPr/>
        </p:nvSpPr>
        <p:spPr>
          <a:xfrm>
            <a:off x="1575820" y="3913340"/>
            <a:ext cx="4180849" cy="150794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Haftada 3-4 kez 1 tabak </a:t>
            </a:r>
            <a:r>
              <a:rPr lang="tr-TR" sz="2800" b="1" dirty="0" err="1"/>
              <a:t>kurubaklagil</a:t>
            </a:r>
            <a:r>
              <a:rPr lang="tr-TR" sz="2800" b="1" dirty="0"/>
              <a:t> yemeği</a:t>
            </a:r>
          </a:p>
        </p:txBody>
      </p:sp>
      <p:sp>
        <p:nvSpPr>
          <p:cNvPr id="10" name="9 Artı"/>
          <p:cNvSpPr/>
          <p:nvPr/>
        </p:nvSpPr>
        <p:spPr>
          <a:xfrm>
            <a:off x="5976730" y="1571612"/>
            <a:ext cx="642942" cy="642942"/>
          </a:xfrm>
          <a:prstGeom prst="mathPlu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2" name="11 Yuvarlatılmış Dikdörtgen"/>
          <p:cNvSpPr/>
          <p:nvPr/>
        </p:nvSpPr>
        <p:spPr>
          <a:xfrm>
            <a:off x="7313571" y="4032349"/>
            <a:ext cx="3143272" cy="1269921"/>
          </a:xfrm>
          <a:prstGeom prst="roundRect">
            <a:avLst/>
          </a:prstGeom>
          <a:solidFill>
            <a:srgbClr val="FA8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/>
              <a:t>1 avuç (30g) yağlı tohumlar</a:t>
            </a:r>
          </a:p>
        </p:txBody>
      </p:sp>
      <p:sp>
        <p:nvSpPr>
          <p:cNvPr id="13" name="12 Artı"/>
          <p:cNvSpPr/>
          <p:nvPr/>
        </p:nvSpPr>
        <p:spPr>
          <a:xfrm>
            <a:off x="6213649" y="4345838"/>
            <a:ext cx="642942" cy="642942"/>
          </a:xfrm>
          <a:prstGeom prst="mathPlus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869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3- MEYVELER VE SEBZELER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1392" y="1886147"/>
            <a:ext cx="2928926" cy="4347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2 İçerik Yer Tutucusu"/>
          <p:cNvSpPr txBox="1">
            <a:spLocks/>
          </p:cNvSpPr>
          <p:nvPr/>
        </p:nvSpPr>
        <p:spPr>
          <a:xfrm>
            <a:off x="4881554" y="2643182"/>
            <a:ext cx="5362376" cy="3121514"/>
          </a:xfrm>
          <a:prstGeom prst="rect">
            <a:avLst/>
          </a:prstGeom>
          <a:ln w="76200">
            <a:solidFill>
              <a:schemeClr val="accent3">
                <a:lumMod val="5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tr-TR" sz="3000" dirty="0"/>
              <a:t>     </a:t>
            </a:r>
            <a:endParaRPr lang="tr-TR" sz="3000" dirty="0" smtClean="0"/>
          </a:p>
          <a:p>
            <a:pPr algn="ctr">
              <a:spcBef>
                <a:spcPct val="20000"/>
              </a:spcBef>
              <a:defRPr/>
            </a:pPr>
            <a:r>
              <a:rPr lang="tr-TR" sz="3000" dirty="0" smtClean="0"/>
              <a:t>Bileşimlerinin</a:t>
            </a:r>
            <a:r>
              <a:rPr lang="tr-TR" sz="3000" dirty="0" smtClean="0">
                <a:latin typeface="Arial" charset="0"/>
              </a:rPr>
              <a:t> </a:t>
            </a:r>
            <a:r>
              <a:rPr lang="tr-TR" sz="3000" dirty="0"/>
              <a:t>önemli kısmı sudur.</a:t>
            </a:r>
          </a:p>
          <a:p>
            <a:pPr algn="ctr">
              <a:spcBef>
                <a:spcPct val="20000"/>
              </a:spcBef>
              <a:defRPr/>
            </a:pPr>
            <a:r>
              <a:rPr lang="tr-TR" sz="3000" dirty="0"/>
              <a:t>Günlük enerji,</a:t>
            </a:r>
            <a:r>
              <a:rPr lang="tr-TR" sz="3000" dirty="0">
                <a:latin typeface="Arial" charset="0"/>
              </a:rPr>
              <a:t> </a:t>
            </a:r>
            <a:r>
              <a:rPr lang="tr-TR" sz="3000" dirty="0"/>
              <a:t>yağ ve protein gereksinmesine çok az katkıda</a:t>
            </a:r>
            <a:endParaRPr lang="tr-TR" sz="3000" dirty="0">
              <a:latin typeface="Arial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tr-TR" sz="3000" dirty="0">
                <a:latin typeface="Arial" charset="0"/>
              </a:rPr>
              <a:t> </a:t>
            </a:r>
            <a:r>
              <a:rPr lang="tr-TR" sz="3000" dirty="0"/>
              <a:t>bulunurlar.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endParaRPr lang="tr-TR" sz="2400" dirty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51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İçerik Yer Tutucusu"/>
          <p:cNvSpPr>
            <a:spLocks noGrp="1"/>
          </p:cNvSpPr>
          <p:nvPr>
            <p:ph idx="1"/>
          </p:nvPr>
        </p:nvSpPr>
        <p:spPr>
          <a:xfrm>
            <a:off x="1703389" y="1557339"/>
            <a:ext cx="4321175" cy="4485652"/>
          </a:xfr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>
              <a:defRPr/>
            </a:pPr>
            <a:r>
              <a:rPr lang="tr-TR" sz="2000" dirty="0">
                <a:solidFill>
                  <a:schemeClr val="tx1"/>
                </a:solidFill>
              </a:rPr>
              <a:t>Büyüme ve gelişmeye yardım ederler.</a:t>
            </a:r>
          </a:p>
          <a:p>
            <a:pPr eaLnBrk="1" hangingPunct="1">
              <a:defRPr/>
            </a:pPr>
            <a:r>
              <a:rPr lang="tr-TR" sz="2000" dirty="0">
                <a:solidFill>
                  <a:schemeClr val="tx1"/>
                </a:solidFill>
              </a:rPr>
              <a:t>Hücre yenilenmesini ve doku onarımını sağlarlar.</a:t>
            </a:r>
          </a:p>
          <a:p>
            <a:pPr eaLnBrk="1" hangingPunct="1">
              <a:defRPr/>
            </a:pPr>
            <a:r>
              <a:rPr lang="tr-TR" sz="2000" dirty="0">
                <a:solidFill>
                  <a:schemeClr val="tx1"/>
                </a:solidFill>
              </a:rPr>
              <a:t>Deri ve göz sağlığı için önemlidirler</a:t>
            </a:r>
          </a:p>
          <a:p>
            <a:pPr eaLnBrk="1" hangingPunct="1">
              <a:defRPr/>
            </a:pPr>
            <a:r>
              <a:rPr lang="nb-NO" sz="2000" dirty="0">
                <a:solidFill>
                  <a:schemeClr val="tx1"/>
                </a:solidFill>
              </a:rPr>
              <a:t>Di</a:t>
            </a:r>
            <a:r>
              <a:rPr lang="tr-TR" sz="2000" dirty="0">
                <a:solidFill>
                  <a:schemeClr val="tx1"/>
                </a:solidFill>
              </a:rPr>
              <a:t>ş</a:t>
            </a:r>
            <a:r>
              <a:rPr lang="nb-NO" sz="2000" dirty="0">
                <a:solidFill>
                  <a:schemeClr val="tx1"/>
                </a:solidFill>
              </a:rPr>
              <a:t> ve di</a:t>
            </a:r>
            <a:r>
              <a:rPr lang="tr-TR" sz="2000" dirty="0">
                <a:solidFill>
                  <a:schemeClr val="tx1"/>
                </a:solidFill>
              </a:rPr>
              <a:t>ş</a:t>
            </a:r>
            <a:r>
              <a:rPr lang="nb-NO" sz="2000" dirty="0">
                <a:solidFill>
                  <a:schemeClr val="tx1"/>
                </a:solidFill>
              </a:rPr>
              <a:t> eti sa</a:t>
            </a:r>
            <a:r>
              <a:rPr lang="tr-TR" sz="2000" dirty="0">
                <a:solidFill>
                  <a:schemeClr val="tx1"/>
                </a:solidFill>
              </a:rPr>
              <a:t>ğ</a:t>
            </a:r>
            <a:r>
              <a:rPr lang="nb-NO" sz="2000" dirty="0">
                <a:solidFill>
                  <a:schemeClr val="tx1"/>
                </a:solidFill>
              </a:rPr>
              <a:t>l</a:t>
            </a:r>
            <a:r>
              <a:rPr lang="tr-TR" sz="2000" dirty="0" err="1">
                <a:solidFill>
                  <a:schemeClr val="tx1"/>
                </a:solidFill>
              </a:rPr>
              <a:t>ığı</a:t>
            </a:r>
            <a:r>
              <a:rPr lang="nb-NO" sz="2000" dirty="0">
                <a:solidFill>
                  <a:schemeClr val="tx1"/>
                </a:solidFill>
              </a:rPr>
              <a:t>n</a:t>
            </a:r>
            <a:r>
              <a:rPr lang="tr-TR" sz="2000" dirty="0">
                <a:solidFill>
                  <a:schemeClr val="tx1"/>
                </a:solidFill>
              </a:rPr>
              <a:t>ı</a:t>
            </a:r>
            <a:r>
              <a:rPr lang="nb-NO" sz="2000" dirty="0">
                <a:solidFill>
                  <a:schemeClr val="tx1"/>
                </a:solidFill>
              </a:rPr>
              <a:t> korurlar.</a:t>
            </a:r>
          </a:p>
          <a:p>
            <a:pPr eaLnBrk="1" hangingPunct="1">
              <a:defRPr/>
            </a:pPr>
            <a:r>
              <a:rPr lang="tr-TR" sz="2000" dirty="0">
                <a:solidFill>
                  <a:schemeClr val="tx1"/>
                </a:solidFill>
              </a:rPr>
              <a:t>Hastalıklara karşı direncin oluşumunda etkindirler.</a:t>
            </a:r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6240464" y="1557339"/>
            <a:ext cx="4213225" cy="4485652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tr-TR" sz="2000" dirty="0" smtClean="0">
                <a:solidFill>
                  <a:schemeClr val="tx1"/>
                </a:solidFill>
              </a:rPr>
              <a:t>Dengesiz </a:t>
            </a:r>
            <a:r>
              <a:rPr lang="tr-TR" sz="2000" dirty="0">
                <a:solidFill>
                  <a:schemeClr val="tx1"/>
                </a:solidFill>
              </a:rPr>
              <a:t>beslenmeye </a:t>
            </a:r>
            <a:r>
              <a:rPr lang="tr-TR" sz="2000" dirty="0" smtClean="0">
                <a:solidFill>
                  <a:schemeClr val="tx1"/>
                </a:solidFill>
              </a:rPr>
              <a:t>bağlı kalp </a:t>
            </a:r>
            <a:r>
              <a:rPr lang="tr-TR" sz="2000" dirty="0">
                <a:solidFill>
                  <a:schemeClr val="tx1"/>
                </a:solidFill>
              </a:rPr>
              <a:t>damar </a:t>
            </a:r>
            <a:r>
              <a:rPr lang="tr-TR" sz="2000" dirty="0" smtClean="0">
                <a:solidFill>
                  <a:schemeClr val="tx1"/>
                </a:solidFill>
              </a:rPr>
              <a:t>hastalıkları, hipertansiyon</a:t>
            </a:r>
            <a:r>
              <a:rPr lang="tr-TR" sz="2000" dirty="0">
                <a:solidFill>
                  <a:schemeClr val="tx1"/>
                </a:solidFill>
              </a:rPr>
              <a:t>, bazı kanser </a:t>
            </a:r>
            <a:r>
              <a:rPr lang="tr-TR" sz="2000" dirty="0" smtClean="0">
                <a:solidFill>
                  <a:schemeClr val="tx1"/>
                </a:solidFill>
              </a:rPr>
              <a:t>türlerinin </a:t>
            </a:r>
            <a:r>
              <a:rPr lang="tr-TR" sz="2000" dirty="0">
                <a:solidFill>
                  <a:schemeClr val="tx1"/>
                </a:solidFill>
              </a:rPr>
              <a:t>oluşma </a:t>
            </a:r>
            <a:r>
              <a:rPr lang="tr-TR" sz="2000" dirty="0" smtClean="0">
                <a:solidFill>
                  <a:schemeClr val="tx1"/>
                </a:solidFill>
              </a:rPr>
              <a:t>riskini azaltırlar.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tr-T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tr-TR" sz="2000" dirty="0" err="1" smtClean="0">
                <a:solidFill>
                  <a:schemeClr val="tx1"/>
                </a:solidFill>
              </a:rPr>
              <a:t>Barsakların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düzenli </a:t>
            </a:r>
            <a:r>
              <a:rPr lang="tr-TR" sz="2000" dirty="0" smtClean="0">
                <a:solidFill>
                  <a:schemeClr val="tx1"/>
                </a:solidFill>
              </a:rPr>
              <a:t>çalışmasına yardımcı </a:t>
            </a:r>
            <a:r>
              <a:rPr lang="tr-TR" sz="2000" dirty="0">
                <a:solidFill>
                  <a:schemeClr val="tx1"/>
                </a:solidFill>
              </a:rPr>
              <a:t>olurlar</a:t>
            </a:r>
            <a:r>
              <a:rPr lang="tr-TR" sz="2000" dirty="0" smtClean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tr-TR" sz="20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tr-TR" sz="2000" dirty="0" smtClean="0">
                <a:solidFill>
                  <a:schemeClr val="tx1"/>
                </a:solidFill>
              </a:rPr>
              <a:t>Vitamin </a:t>
            </a:r>
            <a:r>
              <a:rPr lang="tr-TR" sz="2000" dirty="0">
                <a:solidFill>
                  <a:schemeClr val="tx1"/>
                </a:solidFill>
              </a:rPr>
              <a:t>ve mineral </a:t>
            </a:r>
            <a:r>
              <a:rPr lang="tr-TR" sz="2000" dirty="0" smtClean="0">
                <a:solidFill>
                  <a:schemeClr val="tx1"/>
                </a:solidFill>
              </a:rPr>
              <a:t>yönünden zengindirler</a:t>
            </a:r>
            <a:r>
              <a:rPr lang="tr-TR" sz="20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8" name="7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MEYVELER VE SEBZELER</a:t>
            </a:r>
          </a:p>
        </p:txBody>
      </p:sp>
    </p:spTree>
    <p:extLst>
      <p:ext uri="{BB962C8B-B14F-4D97-AF65-F5344CB8AC3E}">
        <p14:creationId xmlns:p14="http://schemas.microsoft.com/office/powerpoint/2010/main" val="151791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113183" y="285728"/>
            <a:ext cx="10071652" cy="92869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MEYVELER VE SEBZELER İÇİN ÖNERİLER</a:t>
            </a:r>
          </a:p>
        </p:txBody>
      </p:sp>
      <p:sp>
        <p:nvSpPr>
          <p:cNvPr id="5" name="4 Oval"/>
          <p:cNvSpPr/>
          <p:nvPr/>
        </p:nvSpPr>
        <p:spPr>
          <a:xfrm>
            <a:off x="1541160" y="2113714"/>
            <a:ext cx="4143404" cy="3357586"/>
          </a:xfrm>
          <a:prstGeom prst="ellipse">
            <a:avLst/>
          </a:prstGeom>
          <a:solidFill>
            <a:srgbClr val="EFC13F"/>
          </a:solidFill>
          <a:ln>
            <a:solidFill>
              <a:srgbClr val="EFC1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/>
              <a:t>Günde en az</a:t>
            </a:r>
            <a:r>
              <a:rPr lang="tr-TR" sz="2800" b="1" dirty="0"/>
              <a:t> 5 porsiyon (en az 400 gram)  </a:t>
            </a:r>
            <a:r>
              <a:rPr lang="tr-TR" sz="2800" dirty="0"/>
              <a:t>sebze ve meyve tüketilmelidir.</a:t>
            </a:r>
          </a:p>
        </p:txBody>
      </p:sp>
      <p:pic>
        <p:nvPicPr>
          <p:cNvPr id="6" name="Picture 11" descr="http://www.istockphoto.com/file_thumbview_approve/5450515/2/istockphoto_5450515-vegetables-and-fruits-as-a-clock-diet-veg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5" y="1643051"/>
            <a:ext cx="3517199" cy="418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309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C:\Users\samsung\Desktop\Yeni Klasör\saglikli_beslen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344" y="4274571"/>
            <a:ext cx="2357422" cy="1828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4819" name="2 İçerik Yer Tutucusu"/>
          <p:cNvSpPr>
            <a:spLocks noGrp="1"/>
          </p:cNvSpPr>
          <p:nvPr>
            <p:ph idx="1"/>
          </p:nvPr>
        </p:nvSpPr>
        <p:spPr>
          <a:xfrm>
            <a:off x="5167313" y="2286001"/>
            <a:ext cx="5072062" cy="1643063"/>
          </a:xfrm>
        </p:spPr>
        <p:txBody>
          <a:bodyPr/>
          <a:lstStyle/>
          <a:p>
            <a:r>
              <a:rPr lang="tr-TR"/>
              <a:t>Kabuklu yenilebilen meyveler iyice yıkandıktan sonra kabuklarıyla tüketilmelidir.</a:t>
            </a:r>
          </a:p>
          <a:p>
            <a:pPr>
              <a:buFont typeface="Arial" charset="0"/>
              <a:buNone/>
            </a:pPr>
            <a:endParaRPr lang="tr-TR" smtClean="0"/>
          </a:p>
        </p:txBody>
      </p:sp>
      <p:pic>
        <p:nvPicPr>
          <p:cNvPr id="62469" name="Picture 5" descr="C:\Users\samsung\Desktop\Yeni Klasör\mey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4034" y="2000240"/>
            <a:ext cx="2643206" cy="16546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9 Metin kutusu"/>
          <p:cNvSpPr txBox="1"/>
          <p:nvPr/>
        </p:nvSpPr>
        <p:spPr>
          <a:xfrm>
            <a:off x="2381251" y="5072064"/>
            <a:ext cx="47863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tr-TR" sz="2800" dirty="0">
                <a:latin typeface="+mj-lt"/>
              </a:rPr>
              <a:t>  Meyveler çiğ tüketilmelidir.</a:t>
            </a:r>
          </a:p>
        </p:txBody>
      </p:sp>
      <p:sp>
        <p:nvSpPr>
          <p:cNvPr id="8" name="7 Yuvarlatılmış Dikdörtgen"/>
          <p:cNvSpPr/>
          <p:nvPr/>
        </p:nvSpPr>
        <p:spPr>
          <a:xfrm>
            <a:off x="1261207" y="275465"/>
            <a:ext cx="9605576" cy="92869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MEYVELER VE SEBZELER İÇİN ÖNERİLER</a:t>
            </a:r>
          </a:p>
        </p:txBody>
      </p:sp>
    </p:spTree>
    <p:extLst>
      <p:ext uri="{BB962C8B-B14F-4D97-AF65-F5344CB8AC3E}">
        <p14:creationId xmlns:p14="http://schemas.microsoft.com/office/powerpoint/2010/main" val="113153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9721" y="2143117"/>
            <a:ext cx="2500330" cy="4259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68426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4-EKMEK VE DİĞER TAHILLAR</a:t>
            </a:r>
          </a:p>
        </p:txBody>
      </p:sp>
      <p:sp>
        <p:nvSpPr>
          <p:cNvPr id="6" name="5 Yuvarlatılmış Dikdörtgen"/>
          <p:cNvSpPr/>
          <p:nvPr/>
        </p:nvSpPr>
        <p:spPr>
          <a:xfrm>
            <a:off x="5667371" y="2478157"/>
            <a:ext cx="4894611" cy="3236859"/>
          </a:xfrm>
          <a:prstGeom prst="roundRect">
            <a:avLst/>
          </a:prstGeom>
          <a:noFill/>
          <a:ln w="762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chemeClr val="tx1"/>
                </a:solidFill>
              </a:rPr>
              <a:t>Buğday, pirinç, mısır, çavdar ve yulaf gibi tahıl taneleri ve bunlardan yapılan un, bulgur, yarma, gevrek ve benzeri ürünler bu grup içinde yer alır.</a:t>
            </a:r>
          </a:p>
        </p:txBody>
      </p:sp>
    </p:spTree>
    <p:extLst>
      <p:ext uri="{BB962C8B-B14F-4D97-AF65-F5344CB8AC3E}">
        <p14:creationId xmlns:p14="http://schemas.microsoft.com/office/powerpoint/2010/main" val="44188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İçerik Yer Tutucusu"/>
          <p:cNvSpPr>
            <a:spLocks noGrp="1"/>
          </p:cNvSpPr>
          <p:nvPr>
            <p:ph idx="1"/>
          </p:nvPr>
        </p:nvSpPr>
        <p:spPr>
          <a:xfrm>
            <a:off x="1952626" y="1071563"/>
            <a:ext cx="8031163" cy="3143255"/>
          </a:xfrm>
        </p:spPr>
        <p:txBody>
          <a:bodyPr>
            <a:normAutofit fontScale="92500" lnSpcReduction="10000"/>
          </a:bodyPr>
          <a:lstStyle/>
          <a:p>
            <a:pPr eaLnBrk="1" hangingPunct="1"/>
            <a:endParaRPr lang="tr-TR" dirty="0" smtClean="0"/>
          </a:p>
          <a:p>
            <a:pPr eaLnBrk="1" hangingPunct="1"/>
            <a:r>
              <a:rPr lang="tr-TR" dirty="0" smtClean="0"/>
              <a:t>Karbonhidratlardan zengindir.</a:t>
            </a:r>
          </a:p>
          <a:p>
            <a:pPr eaLnBrk="1" hangingPunct="1"/>
            <a:endParaRPr lang="tr-TR" dirty="0" smtClean="0"/>
          </a:p>
          <a:p>
            <a:pPr eaLnBrk="1" hangingPunct="1"/>
            <a:r>
              <a:rPr lang="tr-TR" dirty="0" smtClean="0"/>
              <a:t>Posa içerikleri yüksektir.</a:t>
            </a:r>
          </a:p>
          <a:p>
            <a:pPr eaLnBrk="1" hangingPunct="1"/>
            <a:endParaRPr lang="tr-TR" dirty="0" smtClean="0"/>
          </a:p>
          <a:p>
            <a:pPr eaLnBrk="1" hangingPunct="1"/>
            <a:r>
              <a:rPr lang="tr-TR" dirty="0" smtClean="0"/>
              <a:t>Önemli enerji kaynağıdır.</a:t>
            </a:r>
          </a:p>
          <a:p>
            <a:pPr eaLnBrk="1" hangingPunct="1"/>
            <a:endParaRPr lang="tr-TR" dirty="0"/>
          </a:p>
        </p:txBody>
      </p:sp>
      <p:pic>
        <p:nvPicPr>
          <p:cNvPr id="31748" name="Picture 1" descr="G:\imagesCAD6ST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1158" y="4714884"/>
            <a:ext cx="2952750" cy="1643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9" name="Picture 3" descr="G:\imagesCAKCV2S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1819" y="2285992"/>
            <a:ext cx="3024187" cy="17145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894" name="5 Metin kutusu"/>
          <p:cNvSpPr txBox="1">
            <a:spLocks noChangeArrowheads="1"/>
          </p:cNvSpPr>
          <p:nvPr/>
        </p:nvSpPr>
        <p:spPr bwMode="auto">
          <a:xfrm>
            <a:off x="5095875" y="4643438"/>
            <a:ext cx="5214938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tr-TR" sz="2800"/>
              <a:t>  B12 dışındaki B grubu    vitaminlerinden zengin, özellikle B1 vitaminin </a:t>
            </a:r>
            <a:r>
              <a:rPr lang="fi-FI" sz="2800"/>
              <a:t> en iyi kayna</a:t>
            </a:r>
            <a:r>
              <a:rPr lang="tr-TR" sz="2800"/>
              <a:t>ğı</a:t>
            </a:r>
            <a:r>
              <a:rPr lang="fi-FI" sz="2800"/>
              <a:t>d</a:t>
            </a:r>
            <a:r>
              <a:rPr lang="tr-TR" sz="2800"/>
              <a:t>ı</a:t>
            </a:r>
            <a:r>
              <a:rPr lang="fi-FI" sz="2800"/>
              <a:t>r.</a:t>
            </a:r>
            <a:endParaRPr lang="tr-TR" sz="2800"/>
          </a:p>
          <a:p>
            <a:endParaRPr lang="tr-TR"/>
          </a:p>
        </p:txBody>
      </p:sp>
      <p:sp>
        <p:nvSpPr>
          <p:cNvPr id="7" name="6 Yuvarlatılmış Dikdörtgen"/>
          <p:cNvSpPr/>
          <p:nvPr/>
        </p:nvSpPr>
        <p:spPr>
          <a:xfrm>
            <a:off x="1094810" y="285737"/>
            <a:ext cx="9746794" cy="928694"/>
          </a:xfrm>
          <a:prstGeom prst="roundRect">
            <a:avLst/>
          </a:prstGeom>
          <a:solidFill>
            <a:srgbClr val="F684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EKMEK VE DİĞER TAHILLARIN İÇERİKLERİ</a:t>
            </a:r>
          </a:p>
        </p:txBody>
      </p:sp>
    </p:spTree>
    <p:extLst>
      <p:ext uri="{BB962C8B-B14F-4D97-AF65-F5344CB8AC3E}">
        <p14:creationId xmlns:p14="http://schemas.microsoft.com/office/powerpoint/2010/main" val="90202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YAĞ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8282" y="1857364"/>
            <a:ext cx="2643206" cy="450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1510748" y="185531"/>
            <a:ext cx="9713843" cy="1015639"/>
          </a:xfrm>
          <a:prstGeom prst="roundRect">
            <a:avLst/>
          </a:prstGeom>
          <a:solidFill>
            <a:srgbClr val="D8C1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5- YAĞ VE/VEYA ŞEKER İÇERİĞİ YÜKSEK BESİNLER</a:t>
            </a:r>
          </a:p>
        </p:txBody>
      </p:sp>
      <p:sp>
        <p:nvSpPr>
          <p:cNvPr id="6" name="5 Yuvarlatılmış Dikdörtgen"/>
          <p:cNvSpPr/>
          <p:nvPr/>
        </p:nvSpPr>
        <p:spPr>
          <a:xfrm>
            <a:off x="4981775" y="1857364"/>
            <a:ext cx="6030782" cy="3862398"/>
          </a:xfrm>
          <a:prstGeom prst="roundRect">
            <a:avLst/>
          </a:prstGeom>
          <a:noFill/>
          <a:ln w="76200">
            <a:solidFill>
              <a:srgbClr val="D8C1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tr-TR" sz="2800" dirty="0">
                <a:solidFill>
                  <a:schemeClr val="tx1"/>
                </a:solidFill>
              </a:rPr>
              <a:t>Yağlar yüksek enerji verirler.</a:t>
            </a:r>
          </a:p>
          <a:p>
            <a:pPr>
              <a:buFont typeface="Arial" pitchFamily="34" charset="0"/>
              <a:buChar char="•"/>
            </a:pPr>
            <a:endParaRPr lang="tr-TR" sz="28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tr-TR" sz="2800" dirty="0">
                <a:solidFill>
                  <a:schemeClr val="tx1"/>
                </a:solidFill>
              </a:rPr>
              <a:t>Şeker ve şekerli besinler yoğun enerji kaynaklarıdır.</a:t>
            </a:r>
          </a:p>
          <a:p>
            <a:pPr>
              <a:buFont typeface="Arial" pitchFamily="34" charset="0"/>
              <a:buChar char="•"/>
            </a:pPr>
            <a:endParaRPr lang="tr-TR" sz="2800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tr-TR" sz="2800" dirty="0">
                <a:solidFill>
                  <a:schemeClr val="tx1"/>
                </a:solidFill>
              </a:rPr>
              <a:t>Fazla tüketimi şişmanlığa ve diş çürüklerine neden olabilir. </a:t>
            </a:r>
          </a:p>
        </p:txBody>
      </p:sp>
    </p:spTree>
    <p:extLst>
      <p:ext uri="{BB962C8B-B14F-4D97-AF65-F5344CB8AC3E}">
        <p14:creationId xmlns:p14="http://schemas.microsoft.com/office/powerpoint/2010/main" val="282017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"/>
          <p:cNvSpPr txBox="1">
            <a:spLocks noChangeArrowheads="1"/>
          </p:cNvSpPr>
          <p:nvPr/>
        </p:nvSpPr>
        <p:spPr bwMode="auto">
          <a:xfrm>
            <a:off x="2738439" y="2571751"/>
            <a:ext cx="684053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tr-TR"/>
          </a:p>
          <a:p>
            <a:pPr algn="ctr"/>
            <a:r>
              <a:rPr lang="tr-TR" sz="2800"/>
              <a:t>Su başta olmak üzere, içecekler ve besinlerin içeriğinde bulunan görünür/görünmez su, "sıvı" olarak tanımlanır ve bireyin günlük sıvı gereksinimi, içtiği su ve içecekler ile yediği besinlerin içindeki su ile karşılanır.</a:t>
            </a:r>
          </a:p>
        </p:txBody>
      </p:sp>
      <p:sp>
        <p:nvSpPr>
          <p:cNvPr id="11" name="10 Aşağı Ok"/>
          <p:cNvSpPr/>
          <p:nvPr/>
        </p:nvSpPr>
        <p:spPr>
          <a:xfrm>
            <a:off x="5805492" y="1492244"/>
            <a:ext cx="719137" cy="107950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7" name="6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SIVI TÜKETİMİ</a:t>
            </a:r>
          </a:p>
        </p:txBody>
      </p:sp>
    </p:spTree>
    <p:extLst>
      <p:ext uri="{BB962C8B-B14F-4D97-AF65-F5344CB8AC3E}">
        <p14:creationId xmlns:p14="http://schemas.microsoft.com/office/powerpoint/2010/main" val="225379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Diyagram"/>
          <p:cNvGraphicFramePr/>
          <p:nvPr>
            <p:extLst>
              <p:ext uri="{D42A27DB-BD31-4B8C-83A1-F6EECF244321}">
                <p14:modId xmlns:p14="http://schemas.microsoft.com/office/powerpoint/2010/main" val="4069997419"/>
              </p:ext>
            </p:extLst>
          </p:nvPr>
        </p:nvGraphicFramePr>
        <p:xfrm>
          <a:off x="2024034" y="785794"/>
          <a:ext cx="814393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4036" name="Picture 4" descr="http://t1.gstatic.com/images?q=tbn:ANd9GcT94thloGQ9lfNSsOcBaRdhTY08ddGWolVwECGIFMaLVsUxJL6Ii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07690" y="4623083"/>
            <a:ext cx="792088" cy="8010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4038" name="Picture 6" descr="http://t0.gstatic.com/images?q=tbn:ANd9GcRkBKgWLkHiDh8e9Lr-UQvjbQDNiubcjrffPwzYrCcflXzdtw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9719" y="2992358"/>
            <a:ext cx="827583" cy="9361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4042" name="Picture 10" descr="http://t1.gstatic.com/images?q=tbn:ANd9GcQEPigBKMMsbGXidHuHEStsaKeKb4EvvTchgHBxIN0C4gQ4jxo8rw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17302" y="1229899"/>
            <a:ext cx="932695" cy="100761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4044" name="Picture 12" descr="http://t1.gstatic.com/images?q=tbn:ANd9GcRzpz6hOhOldfbNN9YVtEJhMASIUrugm7N3wzCzhE-IEaCwlQNQ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96691" y="19165"/>
            <a:ext cx="948686" cy="10801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4046" name="Picture 14" descr="http://t1.gstatic.com/images?q=tbn:ANd9GcQhg_JenbSRStiAVvIlgQ0kuFBo5KGXslGD0C3UA72kE7ow2Hl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02321" y="163181"/>
            <a:ext cx="792777" cy="936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4048" name="Picture 16" descr="http://t0.gstatic.com/images?q=tbn:ANd9GcRpvwA8CBl7wpXkwcDhULGKNqWrPr5kMW3eCLDdz855zsJsJ-mq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37682" y="559225"/>
            <a:ext cx="1177687" cy="1167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50" name="Picture 18" descr="http://t3.gstatic.com/images?q=tbn:ANd9GcRgyf9h2IdSHHxOYb72k_gnI2gg-8v5PMR7D8YjL116_6MahoWU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115369" y="2292324"/>
            <a:ext cx="746239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4054" name="Picture 22" descr="http://t1.gstatic.com/images?q=tbn:ANd9GcSInx_iZ0gPsBUIorVB6wQE3MnbHahKVfQ2fJSOwxwqHxAHajmR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465564" y="4547219"/>
            <a:ext cx="792088" cy="9527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158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2 İçerik Yer Tutucusu"/>
          <p:cNvSpPr>
            <a:spLocks noGrp="1"/>
          </p:cNvSpPr>
          <p:nvPr>
            <p:ph idx="1"/>
          </p:nvPr>
        </p:nvSpPr>
        <p:spPr>
          <a:xfrm>
            <a:off x="1992314" y="1600200"/>
            <a:ext cx="8218487" cy="4781550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tr-TR" dirty="0" smtClean="0">
                <a:latin typeface="+mj-lt"/>
              </a:rPr>
              <a:t>Besinlerin sindirimi, emilimi, hücrelere taşınması,</a:t>
            </a:r>
          </a:p>
          <a:p>
            <a:pPr>
              <a:defRPr/>
            </a:pPr>
            <a:endParaRPr lang="tr-TR" dirty="0" smtClean="0">
              <a:latin typeface="+mj-lt"/>
            </a:endParaRPr>
          </a:p>
          <a:p>
            <a:pPr>
              <a:defRPr/>
            </a:pPr>
            <a:r>
              <a:rPr lang="tr-TR" noProof="1" smtClean="0">
                <a:latin typeface="+mj-lt"/>
              </a:rPr>
              <a:t>Besin ögelerinin hücrelerde </a:t>
            </a:r>
            <a:r>
              <a:rPr lang="tr-TR" dirty="0" smtClean="0">
                <a:latin typeface="+mj-lt"/>
              </a:rPr>
              <a:t>kullanılması sonucu oluşan </a:t>
            </a:r>
            <a:r>
              <a:rPr lang="tr-TR" noProof="1" smtClean="0">
                <a:latin typeface="+mj-lt"/>
              </a:rPr>
              <a:t>ögelerin </a:t>
            </a:r>
            <a:r>
              <a:rPr lang="tr-TR" dirty="0" smtClean="0">
                <a:latin typeface="+mj-lt"/>
              </a:rPr>
              <a:t>akciğer ve böbreklerle taşınıp atılmaları,</a:t>
            </a:r>
          </a:p>
          <a:p>
            <a:pPr>
              <a:buFont typeface="Arial" charset="0"/>
              <a:buNone/>
              <a:defRPr/>
            </a:pPr>
            <a:r>
              <a:rPr lang="tr-TR" dirty="0" smtClean="0">
                <a:latin typeface="+mj-lt"/>
              </a:rPr>
              <a:t> </a:t>
            </a:r>
          </a:p>
          <a:p>
            <a:pPr>
              <a:defRPr/>
            </a:pPr>
            <a:r>
              <a:rPr lang="tr-TR" dirty="0" smtClean="0">
                <a:latin typeface="+mj-lt"/>
              </a:rPr>
              <a:t>Eklemlerin kayganlığının sağlanması,</a:t>
            </a:r>
          </a:p>
          <a:p>
            <a:pPr>
              <a:buFont typeface="Arial" charset="0"/>
              <a:buNone/>
              <a:defRPr/>
            </a:pPr>
            <a:endParaRPr lang="tr-TR" dirty="0" smtClean="0">
              <a:latin typeface="+mj-lt"/>
            </a:endParaRPr>
          </a:p>
          <a:p>
            <a:pPr>
              <a:defRPr/>
            </a:pPr>
            <a:r>
              <a:rPr lang="tr-TR" dirty="0" smtClean="0">
                <a:latin typeface="+mj-lt"/>
              </a:rPr>
              <a:t>Vücut ısısının denetimi için gereklidir.</a:t>
            </a:r>
          </a:p>
          <a:p>
            <a:pPr>
              <a:buFont typeface="Arial" charset="0"/>
              <a:buNone/>
              <a:defRPr/>
            </a:pPr>
            <a:r>
              <a:rPr lang="tr-TR" sz="2600" dirty="0">
                <a:latin typeface="+mj-lt"/>
              </a:rPr>
              <a:t>    </a:t>
            </a:r>
          </a:p>
          <a:p>
            <a:pPr>
              <a:defRPr/>
            </a:pPr>
            <a:endParaRPr lang="tr-TR" dirty="0" smtClean="0"/>
          </a:p>
        </p:txBody>
      </p:sp>
      <p:sp>
        <p:nvSpPr>
          <p:cNvPr id="6" name="5 Yuvarlatılmış Dikdörtgen"/>
          <p:cNvSpPr/>
          <p:nvPr/>
        </p:nvSpPr>
        <p:spPr>
          <a:xfrm>
            <a:off x="1281168" y="312232"/>
            <a:ext cx="9640777" cy="9286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SUYUN VÜCUTTAKİ GÖREVLERİ VE ÖNEMİ</a:t>
            </a:r>
          </a:p>
        </p:txBody>
      </p:sp>
    </p:spTree>
    <p:extLst>
      <p:ext uri="{BB962C8B-B14F-4D97-AF65-F5344CB8AC3E}">
        <p14:creationId xmlns:p14="http://schemas.microsoft.com/office/powerpoint/2010/main" val="22863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24298" y="4000505"/>
            <a:ext cx="6789476" cy="18359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2800" dirty="0">
                <a:solidFill>
                  <a:srgbClr val="FFFFFF"/>
                </a:solidFill>
                <a:latin typeface="+mj-lt"/>
              </a:rPr>
              <a:t>Yetişkin bir insan, vücudun su dengesini korumak için günde en az 2 litre (8-10 su bardağı) suya gereksinim duyar.</a:t>
            </a:r>
          </a:p>
        </p:txBody>
      </p:sp>
      <p:sp>
        <p:nvSpPr>
          <p:cNvPr id="11" name="10 Metin kutusu"/>
          <p:cNvSpPr txBox="1"/>
          <p:nvPr/>
        </p:nvSpPr>
        <p:spPr>
          <a:xfrm>
            <a:off x="3952874" y="2428876"/>
            <a:ext cx="6860899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r-TR" sz="3200" dirty="0"/>
              <a:t>İnsan vücudunun %60’ı </a:t>
            </a:r>
            <a:r>
              <a:rPr lang="tr-TR" sz="3200" dirty="0" smtClean="0"/>
              <a:t>sudur</a:t>
            </a:r>
            <a:endParaRPr lang="tr-TR" dirty="0"/>
          </a:p>
        </p:txBody>
      </p:sp>
      <p:pic>
        <p:nvPicPr>
          <p:cNvPr id="52231" name="Picture 9" descr="http://t0.gstatic.com/images?q=tbn:ANd9GcTHyegnkrdOFJggRj5Ri0UK-Lg3xUtqnaWb2Dxlz9szBNTCtp_mz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0756" y="2164561"/>
            <a:ext cx="2049463" cy="36718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7 Yuvarlatılmış Dikdörtgen"/>
          <p:cNvSpPr/>
          <p:nvPr/>
        </p:nvSpPr>
        <p:spPr>
          <a:xfrm>
            <a:off x="1239257" y="404997"/>
            <a:ext cx="9693786" cy="92869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SUYUN VÜCUTTAKİ GÖREVLERİ VE ÖNEMİ</a:t>
            </a:r>
          </a:p>
        </p:txBody>
      </p:sp>
    </p:spTree>
    <p:extLst>
      <p:ext uri="{BB962C8B-B14F-4D97-AF65-F5344CB8AC3E}">
        <p14:creationId xmlns:p14="http://schemas.microsoft.com/office/powerpoint/2010/main" val="161904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://www.anneyeozel.com/Content/Static/images/s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>
          <a:xfrm>
            <a:off x="2495826" y="424070"/>
            <a:ext cx="8172173" cy="61291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5060" name="6 Dikdörtgen"/>
          <p:cNvSpPr>
            <a:spLocks noChangeArrowheads="1"/>
          </p:cNvSpPr>
          <p:nvPr/>
        </p:nvSpPr>
        <p:spPr bwMode="auto">
          <a:xfrm>
            <a:off x="3220670" y="1579907"/>
            <a:ext cx="6480175" cy="381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ctr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ü"/>
              <a:defRPr/>
            </a:pPr>
            <a:r>
              <a:rPr lang="tr-TR" sz="2800" b="1" dirty="0">
                <a:latin typeface="+mj-lt"/>
                <a:cs typeface="Arial" charset="0"/>
              </a:rPr>
              <a:t> Aşırı kahve, çay ve kola gibi kafeinli içecekler ve alkol fazla su atımına neden oldukları için, vücudun sıvısını azaltmaktadır.</a:t>
            </a:r>
          </a:p>
          <a:p>
            <a:pPr marL="285750" indent="-285750" algn="ctr">
              <a:lnSpc>
                <a:spcPct val="115000"/>
              </a:lnSpc>
              <a:spcAft>
                <a:spcPts val="1000"/>
              </a:spcAft>
              <a:defRPr/>
            </a:pPr>
            <a:endParaRPr lang="tr-TR" sz="2800" b="1" dirty="0">
              <a:latin typeface="+mj-lt"/>
              <a:ea typeface="Calibri" pitchFamily="34" charset="0"/>
              <a:cs typeface="Arial" charset="0"/>
            </a:endParaRPr>
          </a:p>
          <a:p>
            <a:pPr marL="285750" indent="-285750" algn="ctr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ü"/>
              <a:defRPr/>
            </a:pPr>
            <a:r>
              <a:rPr lang="tr-TR" sz="2800" b="1" dirty="0">
                <a:latin typeface="+mj-lt"/>
                <a:cs typeface="Arial" charset="0"/>
              </a:rPr>
              <a:t> İnsan besin almadan günlerce yaşayabilir, günlerce susuz yaşam ise olanaksızdır</a:t>
            </a:r>
            <a:r>
              <a:rPr lang="tr-TR" sz="2800" dirty="0">
                <a:latin typeface="+mj-lt"/>
                <a:cs typeface="Times New Roman" pitchFamily="18" charset="0"/>
              </a:rPr>
              <a:t>.</a:t>
            </a:r>
            <a:endParaRPr lang="tr-T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49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A4451"/>
          </a:solidFill>
          <a:ln>
            <a:solidFill>
              <a:srgbClr val="FA44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ENERJİ </a:t>
            </a:r>
          </a:p>
        </p:txBody>
      </p:sp>
      <p:sp>
        <p:nvSpPr>
          <p:cNvPr id="5" name="4 Yuvarlatılmış Dikdörtgen"/>
          <p:cNvSpPr/>
          <p:nvPr/>
        </p:nvSpPr>
        <p:spPr>
          <a:xfrm>
            <a:off x="2166910" y="1500174"/>
            <a:ext cx="7858180" cy="235745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A44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chemeClr val="tx1"/>
                </a:solidFill>
              </a:rPr>
              <a:t>Besin, vücudun enerji kaynağıdır. </a:t>
            </a:r>
          </a:p>
          <a:p>
            <a:pPr algn="ctr"/>
            <a:r>
              <a:rPr lang="tr-TR" sz="2400" dirty="0">
                <a:solidFill>
                  <a:schemeClr val="tx1"/>
                </a:solidFill>
              </a:rPr>
              <a:t>Büyümek, aktif olmak ve sağlıklı olmak için enerjiye ihtiyaç duyarız. Farklı besin türleri farklı miktarlarda enerji sağlarlar. </a:t>
            </a:r>
          </a:p>
        </p:txBody>
      </p:sp>
      <p:sp>
        <p:nvSpPr>
          <p:cNvPr id="6" name="5 Yuvarlatılmış Dikdörtgen"/>
          <p:cNvSpPr/>
          <p:nvPr/>
        </p:nvSpPr>
        <p:spPr>
          <a:xfrm>
            <a:off x="1855304" y="3962392"/>
            <a:ext cx="3299792" cy="2324128"/>
          </a:xfrm>
          <a:prstGeom prst="roundRect">
            <a:avLst/>
          </a:prstGeom>
          <a:ln w="57150"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400" dirty="0">
                <a:solidFill>
                  <a:schemeClr val="accent5">
                    <a:lumMod val="75000"/>
                  </a:schemeClr>
                </a:solidFill>
              </a:rPr>
              <a:t>1 g CHO: 4 </a:t>
            </a:r>
            <a:r>
              <a:rPr lang="tr-TR" sz="2400" dirty="0" err="1">
                <a:solidFill>
                  <a:schemeClr val="accent5">
                    <a:lumMod val="75000"/>
                  </a:schemeClr>
                </a:solidFill>
              </a:rPr>
              <a:t>kkal</a:t>
            </a:r>
            <a:endParaRPr lang="tr-TR" sz="2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tr-TR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tr-TR" sz="2400" dirty="0">
                <a:solidFill>
                  <a:schemeClr val="accent5">
                    <a:lumMod val="75000"/>
                  </a:schemeClr>
                </a:solidFill>
              </a:rPr>
              <a:t>1g protein: 4 </a:t>
            </a:r>
            <a:r>
              <a:rPr lang="tr-TR" sz="2400" dirty="0" err="1">
                <a:solidFill>
                  <a:schemeClr val="accent5">
                    <a:lumMod val="75000"/>
                  </a:schemeClr>
                </a:solidFill>
              </a:rPr>
              <a:t>kkal</a:t>
            </a:r>
            <a:endParaRPr lang="tr-TR" sz="2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tr-TR" sz="2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tr-TR" sz="2400" dirty="0">
                <a:solidFill>
                  <a:schemeClr val="accent5">
                    <a:lumMod val="75000"/>
                  </a:schemeClr>
                </a:solidFill>
              </a:rPr>
              <a:t>1g yağ: 9 </a:t>
            </a:r>
            <a:r>
              <a:rPr lang="tr-TR" sz="2400" dirty="0" err="1">
                <a:solidFill>
                  <a:schemeClr val="accent5">
                    <a:lumMod val="75000"/>
                  </a:schemeClr>
                </a:solidFill>
              </a:rPr>
              <a:t>kkal</a:t>
            </a:r>
            <a:endParaRPr lang="tr-TR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5935" y="4714884"/>
            <a:ext cx="1904999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60" y="4714885"/>
            <a:ext cx="1571636" cy="1587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25986" y="4429133"/>
            <a:ext cx="1304536" cy="1962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231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Yuvarlatılmış Dikdörtgen"/>
          <p:cNvSpPr/>
          <p:nvPr/>
        </p:nvSpPr>
        <p:spPr>
          <a:xfrm>
            <a:off x="1568283" y="785794"/>
            <a:ext cx="9152726" cy="78581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dirty="0">
                <a:solidFill>
                  <a:srgbClr val="FA4451"/>
                </a:solidFill>
              </a:rPr>
              <a:t>Aşağıdaki besinlerin 100 gramının enerji içeriği…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1857365"/>
            <a:ext cx="2028830" cy="1352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4035" y="4143380"/>
            <a:ext cx="1981861" cy="1319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8942" y="1857365"/>
            <a:ext cx="119472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24629" y="4143380"/>
            <a:ext cx="1881579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Yuvarlatılmış Dikdörtgen"/>
          <p:cNvSpPr/>
          <p:nvPr/>
        </p:nvSpPr>
        <p:spPr>
          <a:xfrm>
            <a:off x="4095736" y="2000240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700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0" name="9 Yuvarlatılmış Dikdörtgen"/>
          <p:cNvSpPr/>
          <p:nvPr/>
        </p:nvSpPr>
        <p:spPr>
          <a:xfrm>
            <a:off x="4167174" y="4286256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210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1" name="10 Yuvarlatılmış Dikdörtgen"/>
          <p:cNvSpPr/>
          <p:nvPr/>
        </p:nvSpPr>
        <p:spPr>
          <a:xfrm>
            <a:off x="8239140" y="2071678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50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2" name="11 Yuvarlatılmış Dikdörtgen"/>
          <p:cNvSpPr/>
          <p:nvPr/>
        </p:nvSpPr>
        <p:spPr>
          <a:xfrm>
            <a:off x="8453454" y="4286256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17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12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Yuvarlatılmış Dikdörtgen"/>
          <p:cNvSpPr/>
          <p:nvPr/>
        </p:nvSpPr>
        <p:spPr>
          <a:xfrm>
            <a:off x="4095736" y="2000240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315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1" name="10 Yuvarlatılmış Dikdörtgen"/>
          <p:cNvSpPr/>
          <p:nvPr/>
        </p:nvSpPr>
        <p:spPr>
          <a:xfrm>
            <a:off x="8239140" y="2071678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150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2" name="11 Yuvarlatılmış Dikdörtgen"/>
          <p:cNvSpPr/>
          <p:nvPr/>
        </p:nvSpPr>
        <p:spPr>
          <a:xfrm>
            <a:off x="4095736" y="4071942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50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472" y="1928802"/>
            <a:ext cx="1857388" cy="1471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4562" y="2000240"/>
            <a:ext cx="203598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2597" y="3929067"/>
            <a:ext cx="1947993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0" y="3929066"/>
            <a:ext cx="1714512" cy="1418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14 Yuvarlatılmış Dikdörtgen"/>
          <p:cNvSpPr/>
          <p:nvPr/>
        </p:nvSpPr>
        <p:spPr>
          <a:xfrm>
            <a:off x="8310578" y="4071942"/>
            <a:ext cx="1714512" cy="107157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FA4451"/>
                </a:solidFill>
              </a:rPr>
              <a:t>400 </a:t>
            </a:r>
            <a:r>
              <a:rPr lang="tr-TR" sz="2800" dirty="0" err="1">
                <a:solidFill>
                  <a:srgbClr val="FA4451"/>
                </a:solidFill>
              </a:rPr>
              <a:t>kkal</a:t>
            </a:r>
            <a:endParaRPr lang="tr-TR" sz="2800" dirty="0">
              <a:solidFill>
                <a:srgbClr val="FA4451"/>
              </a:solidFill>
            </a:endParaRPr>
          </a:p>
        </p:txBody>
      </p:sp>
      <p:sp>
        <p:nvSpPr>
          <p:cNvPr id="14" name="3 Yuvarlatılmış Dikdörtgen"/>
          <p:cNvSpPr/>
          <p:nvPr/>
        </p:nvSpPr>
        <p:spPr>
          <a:xfrm>
            <a:off x="1654422" y="683904"/>
            <a:ext cx="9152726" cy="78581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dirty="0">
                <a:solidFill>
                  <a:srgbClr val="FA4451"/>
                </a:solidFill>
              </a:rPr>
              <a:t>Aşağıdaki besinlerin 100 gramının enerji içeriği…</a:t>
            </a:r>
          </a:p>
        </p:txBody>
      </p:sp>
    </p:spTree>
    <p:extLst>
      <p:ext uri="{BB962C8B-B14F-4D97-AF65-F5344CB8AC3E}">
        <p14:creationId xmlns:p14="http://schemas.microsoft.com/office/powerpoint/2010/main" val="321320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t3.gstatic.com/images?q=tbn:ANd9GcSmhbPcmvFSCmJYLa5A_EZYeJZpygj4yekg0-rRVJ7GzvtArdhPM_1OMR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8316" y="872242"/>
            <a:ext cx="3734052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610072" y="3869251"/>
            <a:ext cx="4810540" cy="2292196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paket  = 118 gr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Enerji     =</a:t>
            </a:r>
            <a:r>
              <a:rPr lang="tr-TR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3200" b="1" dirty="0">
                <a:solidFill>
                  <a:srgbClr val="FF0000"/>
                </a:solidFill>
              </a:rPr>
              <a:t>666 </a:t>
            </a:r>
            <a:r>
              <a:rPr lang="tr-TR" sz="2800" dirty="0" err="1">
                <a:solidFill>
                  <a:schemeClr val="accent1">
                    <a:lumMod val="75000"/>
                  </a:schemeClr>
                </a:solidFill>
              </a:rPr>
              <a:t>kkal</a:t>
            </a:r>
            <a:endParaRPr lang="tr-TR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CHO       = %39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Protein  =%5</a:t>
            </a:r>
          </a:p>
          <a:p>
            <a:r>
              <a:rPr lang="tr-TR" sz="3600" b="1" dirty="0">
                <a:solidFill>
                  <a:srgbClr val="FF0000"/>
                </a:solidFill>
              </a:rPr>
              <a:t>Yağ         =%56</a:t>
            </a:r>
          </a:p>
        </p:txBody>
      </p:sp>
      <p:sp>
        <p:nvSpPr>
          <p:cNvPr id="7" name="6 Dikdörtgen"/>
          <p:cNvSpPr/>
          <p:nvPr/>
        </p:nvSpPr>
        <p:spPr>
          <a:xfrm>
            <a:off x="7403808" y="958186"/>
            <a:ext cx="4365217" cy="5114524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porsiyon etli sebze yemeği</a:t>
            </a:r>
          </a:p>
          <a:p>
            <a:pPr algn="ctr"/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SB ayran</a:t>
            </a:r>
          </a:p>
          <a:p>
            <a:pPr algn="ctr"/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İD ekmek</a:t>
            </a:r>
          </a:p>
          <a:p>
            <a:pPr algn="ctr"/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4-5 dilim domates-salatalık</a:t>
            </a:r>
          </a:p>
          <a:p>
            <a:pPr algn="ctr"/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meyve</a:t>
            </a:r>
          </a:p>
        </p:txBody>
      </p:sp>
      <p:sp>
        <p:nvSpPr>
          <p:cNvPr id="2" name="Eşittir 1"/>
          <p:cNvSpPr/>
          <p:nvPr/>
        </p:nvSpPr>
        <p:spPr>
          <a:xfrm>
            <a:off x="5606607" y="2670155"/>
            <a:ext cx="1258957" cy="1321603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21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2.gstatic.com/images?q=tbn:ANd9GcTRokp00U-iuqrfdOgWlVq-HcLay_OcXsKItNzW4N1sSLBH2fpd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665" y="1039562"/>
            <a:ext cx="3701462" cy="2607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445397" y="3714752"/>
            <a:ext cx="4775960" cy="2428892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paket  = 32 gr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Enerji     =</a:t>
            </a:r>
            <a:r>
              <a:rPr lang="tr-TR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3600" b="1" dirty="0">
                <a:solidFill>
                  <a:srgbClr val="FA4451"/>
                </a:solidFill>
              </a:rPr>
              <a:t>194</a:t>
            </a:r>
            <a:r>
              <a:rPr lang="tr-TR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2800" dirty="0" err="1">
                <a:solidFill>
                  <a:schemeClr val="accent1">
                    <a:lumMod val="75000"/>
                  </a:schemeClr>
                </a:solidFill>
              </a:rPr>
              <a:t>kkal</a:t>
            </a:r>
            <a:endParaRPr lang="tr-TR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CHO       = %53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Protein  =%4</a:t>
            </a:r>
          </a:p>
          <a:p>
            <a:r>
              <a:rPr lang="tr-TR" sz="3600" b="1" dirty="0">
                <a:solidFill>
                  <a:srgbClr val="FA4451"/>
                </a:solidFill>
              </a:rPr>
              <a:t>Yağ         =%43</a:t>
            </a:r>
          </a:p>
        </p:txBody>
      </p:sp>
      <p:sp>
        <p:nvSpPr>
          <p:cNvPr id="7" name="6 Dikdörtgen"/>
          <p:cNvSpPr/>
          <p:nvPr/>
        </p:nvSpPr>
        <p:spPr>
          <a:xfrm>
            <a:off x="7130607" y="2045403"/>
            <a:ext cx="4641828" cy="3202661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3000" dirty="0">
                <a:solidFill>
                  <a:schemeClr val="accent1">
                    <a:lumMod val="75000"/>
                  </a:schemeClr>
                </a:solidFill>
              </a:rPr>
              <a:t>1 KK beyaz peynir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3000" dirty="0">
                <a:solidFill>
                  <a:schemeClr val="accent1">
                    <a:lumMod val="75000"/>
                  </a:schemeClr>
                </a:solidFill>
              </a:rPr>
              <a:t>1 İD ekmek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3000" dirty="0">
                <a:solidFill>
                  <a:schemeClr val="accent1">
                    <a:lumMod val="75000"/>
                  </a:schemeClr>
                </a:solidFill>
              </a:rPr>
              <a:t>2-3 dilim domates-salatalık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3000" dirty="0">
                <a:solidFill>
                  <a:schemeClr val="accent1">
                    <a:lumMod val="75000"/>
                  </a:schemeClr>
                </a:solidFill>
              </a:rPr>
              <a:t>1 meyve</a:t>
            </a:r>
          </a:p>
        </p:txBody>
      </p:sp>
      <p:sp>
        <p:nvSpPr>
          <p:cNvPr id="8" name="Eşittir 7"/>
          <p:cNvSpPr/>
          <p:nvPr/>
        </p:nvSpPr>
        <p:spPr>
          <a:xfrm>
            <a:off x="5606607" y="2670155"/>
            <a:ext cx="1258957" cy="1321603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3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3.gstatic.com/images?q=tbn:ANd9GcTMrivkNYMSYc3UOJiQjtfoKaxtsBWtm0Fd7PZNzXQtRTJ_z2I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1071" y="685735"/>
            <a:ext cx="3214710" cy="2671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Yuvarlatılmış Dikdörtgen"/>
          <p:cNvSpPr/>
          <p:nvPr/>
        </p:nvSpPr>
        <p:spPr>
          <a:xfrm>
            <a:off x="521126" y="3578592"/>
            <a:ext cx="4846003" cy="2500330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paket  = 80 gr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Enerji     = </a:t>
            </a:r>
            <a:r>
              <a:rPr lang="tr-TR" sz="3600" b="1" dirty="0">
                <a:solidFill>
                  <a:srgbClr val="FF0000"/>
                </a:solidFill>
              </a:rPr>
              <a:t>462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2800" dirty="0" err="1">
                <a:solidFill>
                  <a:schemeClr val="accent1">
                    <a:lumMod val="75000"/>
                  </a:schemeClr>
                </a:solidFill>
              </a:rPr>
              <a:t>kkal</a:t>
            </a:r>
            <a:endParaRPr lang="tr-TR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CHO       = %36</a:t>
            </a:r>
          </a:p>
          <a:p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Protein  =%6</a:t>
            </a:r>
          </a:p>
          <a:p>
            <a:r>
              <a:rPr lang="tr-TR" sz="4000" b="1" dirty="0">
                <a:solidFill>
                  <a:srgbClr val="FF0000"/>
                </a:solidFill>
              </a:rPr>
              <a:t>Yağ         =%58</a:t>
            </a:r>
          </a:p>
        </p:txBody>
      </p:sp>
      <p:sp>
        <p:nvSpPr>
          <p:cNvPr id="7" name="6 Dikdörtgen"/>
          <p:cNvSpPr/>
          <p:nvPr/>
        </p:nvSpPr>
        <p:spPr>
          <a:xfrm>
            <a:off x="7363644" y="2372139"/>
            <a:ext cx="4608512" cy="2815927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 orta boy haşlanmış yumurta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1\2 İD ekmek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2-3 dilim domates-salatalık</a:t>
            </a:r>
          </a:p>
        </p:txBody>
      </p:sp>
      <p:sp>
        <p:nvSpPr>
          <p:cNvPr id="8" name="Eşittir 7"/>
          <p:cNvSpPr/>
          <p:nvPr/>
        </p:nvSpPr>
        <p:spPr>
          <a:xfrm>
            <a:off x="5606607" y="2670155"/>
            <a:ext cx="1258957" cy="1321603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44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7812" y="1769361"/>
            <a:ext cx="1763335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7201" y="1769361"/>
            <a:ext cx="1745971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09895" y="1769360"/>
            <a:ext cx="1643074" cy="2678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98010" y="1805079"/>
            <a:ext cx="1696837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14 Yuvarlatılmış Dikdörtgen"/>
          <p:cNvSpPr/>
          <p:nvPr/>
        </p:nvSpPr>
        <p:spPr>
          <a:xfrm>
            <a:off x="2037812" y="4728203"/>
            <a:ext cx="1785950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rgbClr val="FA4451"/>
                </a:solidFill>
              </a:rPr>
              <a:t>Kız bebek</a:t>
            </a:r>
          </a:p>
          <a:p>
            <a:pPr algn="ctr"/>
            <a:r>
              <a:rPr lang="tr-TR" sz="2400" dirty="0">
                <a:solidFill>
                  <a:srgbClr val="FA4451"/>
                </a:solidFill>
              </a:rPr>
              <a:t>550 </a:t>
            </a:r>
            <a:r>
              <a:rPr lang="tr-TR" sz="2400" dirty="0" err="1">
                <a:solidFill>
                  <a:srgbClr val="FA4451"/>
                </a:solidFill>
              </a:rPr>
              <a:t>kkal</a:t>
            </a:r>
            <a:endParaRPr lang="tr-TR" sz="2400" dirty="0">
              <a:solidFill>
                <a:srgbClr val="FA4451"/>
              </a:solidFill>
            </a:endParaRPr>
          </a:p>
        </p:txBody>
      </p:sp>
      <p:sp>
        <p:nvSpPr>
          <p:cNvPr id="16" name="15 Yuvarlatılmış Dikdörtgen"/>
          <p:cNvSpPr/>
          <p:nvPr/>
        </p:nvSpPr>
        <p:spPr>
          <a:xfrm>
            <a:off x="4167174" y="4728203"/>
            <a:ext cx="1785950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9 yaş. erkek çocuk</a:t>
            </a:r>
          </a:p>
          <a:p>
            <a:pPr algn="ctr"/>
            <a:r>
              <a:rPr lang="tr-TR" sz="2000" dirty="0">
                <a:solidFill>
                  <a:srgbClr val="FA4451"/>
                </a:solidFill>
              </a:rPr>
              <a:t>1900 </a:t>
            </a:r>
            <a:r>
              <a:rPr lang="tr-TR" sz="2000" dirty="0" err="1">
                <a:solidFill>
                  <a:srgbClr val="FA4451"/>
                </a:solidFill>
              </a:rPr>
              <a:t>kkal</a:t>
            </a:r>
            <a:endParaRPr lang="tr-TR" sz="2000" dirty="0">
              <a:solidFill>
                <a:srgbClr val="FA4451"/>
              </a:solidFill>
            </a:endParaRPr>
          </a:p>
        </p:txBody>
      </p:sp>
      <p:sp>
        <p:nvSpPr>
          <p:cNvPr id="17" name="16 Yuvarlatılmış Dikdörtgen"/>
          <p:cNvSpPr/>
          <p:nvPr/>
        </p:nvSpPr>
        <p:spPr>
          <a:xfrm>
            <a:off x="6309895" y="4728203"/>
            <a:ext cx="1785950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36 yaşında erkek</a:t>
            </a:r>
          </a:p>
          <a:p>
            <a:pPr algn="ctr"/>
            <a:r>
              <a:rPr lang="tr-TR" sz="2000" dirty="0">
                <a:solidFill>
                  <a:srgbClr val="FA4451"/>
                </a:solidFill>
              </a:rPr>
              <a:t>2600 </a:t>
            </a:r>
            <a:r>
              <a:rPr lang="tr-TR" sz="2000" dirty="0" err="1">
                <a:solidFill>
                  <a:srgbClr val="FA4451"/>
                </a:solidFill>
              </a:rPr>
              <a:t>kkal</a:t>
            </a:r>
            <a:endParaRPr lang="tr-TR" sz="2000" dirty="0">
              <a:solidFill>
                <a:srgbClr val="FA4451"/>
              </a:solidFill>
            </a:endParaRPr>
          </a:p>
        </p:txBody>
      </p:sp>
      <p:sp>
        <p:nvSpPr>
          <p:cNvPr id="18" name="17 Yuvarlatılmış Dikdörtgen"/>
          <p:cNvSpPr/>
          <p:nvPr/>
        </p:nvSpPr>
        <p:spPr>
          <a:xfrm>
            <a:off x="8498010" y="4723637"/>
            <a:ext cx="1785950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65 yaşında kadın</a:t>
            </a:r>
          </a:p>
          <a:p>
            <a:pPr algn="ctr"/>
            <a:r>
              <a:rPr lang="tr-TR" sz="2000" dirty="0">
                <a:solidFill>
                  <a:srgbClr val="FA4451"/>
                </a:solidFill>
              </a:rPr>
              <a:t>1900 </a:t>
            </a:r>
            <a:r>
              <a:rPr lang="tr-TR" sz="2000" dirty="0" err="1">
                <a:solidFill>
                  <a:srgbClr val="FA4451"/>
                </a:solidFill>
              </a:rPr>
              <a:t>kkal</a:t>
            </a:r>
            <a:endParaRPr lang="tr-TR" sz="2000" dirty="0">
              <a:solidFill>
                <a:srgbClr val="FA4451"/>
              </a:solidFill>
            </a:endParaRPr>
          </a:p>
        </p:txBody>
      </p:sp>
      <p:sp>
        <p:nvSpPr>
          <p:cNvPr id="19" name="18 Metin kutusu"/>
          <p:cNvSpPr txBox="1"/>
          <p:nvPr/>
        </p:nvSpPr>
        <p:spPr>
          <a:xfrm>
            <a:off x="5539409" y="6223835"/>
            <a:ext cx="66525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tr-TR" dirty="0"/>
          </a:p>
          <a:p>
            <a:pPr algn="ctr"/>
            <a:r>
              <a:rPr lang="tr-TR" sz="1200" dirty="0"/>
              <a:t>“Türkiye’ye Özgü Beslenme Rehberi”nden alınarak ortalama değerler verilmiştir.</a:t>
            </a:r>
          </a:p>
        </p:txBody>
      </p:sp>
      <p:sp>
        <p:nvSpPr>
          <p:cNvPr id="13" name="12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A4451"/>
          </a:solidFill>
          <a:ln>
            <a:solidFill>
              <a:srgbClr val="FA44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ENERJİ KULLANIMI </a:t>
            </a:r>
          </a:p>
        </p:txBody>
      </p:sp>
    </p:spTree>
    <p:extLst>
      <p:ext uri="{BB962C8B-B14F-4D97-AF65-F5344CB8AC3E}">
        <p14:creationId xmlns:p14="http://schemas.microsoft.com/office/powerpoint/2010/main" val="115570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2649" y="1868443"/>
            <a:ext cx="1828773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1835" y="1868443"/>
            <a:ext cx="1725189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868443"/>
            <a:ext cx="1643074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10 Yuvarlatılmış Dikdörtgen"/>
          <p:cNvSpPr/>
          <p:nvPr/>
        </p:nvSpPr>
        <p:spPr>
          <a:xfrm>
            <a:off x="2166910" y="4775349"/>
            <a:ext cx="1643074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YÜZMEK</a:t>
            </a:r>
            <a:r>
              <a:rPr lang="tr-TR" sz="2400" dirty="0">
                <a:solidFill>
                  <a:srgbClr val="FA4451"/>
                </a:solidFill>
              </a:rPr>
              <a:t> (15dk)</a:t>
            </a:r>
          </a:p>
          <a:p>
            <a:pPr algn="ctr"/>
            <a:r>
              <a:rPr lang="tr-TR" sz="2400" b="1" dirty="0">
                <a:solidFill>
                  <a:srgbClr val="FA4451"/>
                </a:solidFill>
              </a:rPr>
              <a:t>100</a:t>
            </a:r>
            <a:r>
              <a:rPr lang="tr-TR" sz="2400" dirty="0">
                <a:solidFill>
                  <a:srgbClr val="FA4451"/>
                </a:solidFill>
              </a:rPr>
              <a:t> </a:t>
            </a:r>
            <a:r>
              <a:rPr lang="tr-TR" sz="2400" dirty="0" err="1" smtClean="0">
                <a:solidFill>
                  <a:srgbClr val="FA4451"/>
                </a:solidFill>
              </a:rPr>
              <a:t>kkal</a:t>
            </a:r>
            <a:endParaRPr lang="tr-TR" sz="2400" dirty="0">
              <a:solidFill>
                <a:srgbClr val="FA4451"/>
              </a:solidFill>
            </a:endParaRPr>
          </a:p>
        </p:txBody>
      </p:sp>
      <p:sp>
        <p:nvSpPr>
          <p:cNvPr id="12" name="11 Yuvarlatılmış Dikdörtgen"/>
          <p:cNvSpPr/>
          <p:nvPr/>
        </p:nvSpPr>
        <p:spPr>
          <a:xfrm>
            <a:off x="4301094" y="4775349"/>
            <a:ext cx="1643074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YÜRÜMEK (15dk)</a:t>
            </a:r>
          </a:p>
          <a:p>
            <a:pPr algn="ctr"/>
            <a:r>
              <a:rPr lang="tr-TR" sz="2000" b="1" dirty="0">
                <a:solidFill>
                  <a:srgbClr val="FA4451"/>
                </a:solidFill>
              </a:rPr>
              <a:t>60</a:t>
            </a:r>
            <a:r>
              <a:rPr lang="tr-TR" sz="2000" dirty="0">
                <a:solidFill>
                  <a:srgbClr val="FA4451"/>
                </a:solidFill>
              </a:rPr>
              <a:t> </a:t>
            </a:r>
            <a:r>
              <a:rPr lang="tr-TR" sz="2000" dirty="0" err="1">
                <a:solidFill>
                  <a:srgbClr val="FA4451"/>
                </a:solidFill>
              </a:rPr>
              <a:t>kkal</a:t>
            </a:r>
            <a:endParaRPr lang="tr-TR" sz="2000" dirty="0">
              <a:solidFill>
                <a:srgbClr val="FA4451"/>
              </a:solidFill>
            </a:endParaRPr>
          </a:p>
          <a:p>
            <a:pPr algn="ctr"/>
            <a:endParaRPr lang="tr-TR" sz="1600" dirty="0">
              <a:solidFill>
                <a:srgbClr val="FA4451"/>
              </a:solidFill>
            </a:endParaRPr>
          </a:p>
        </p:txBody>
      </p:sp>
      <p:sp>
        <p:nvSpPr>
          <p:cNvPr id="13" name="12 Yuvarlatılmış Dikdörtgen"/>
          <p:cNvSpPr/>
          <p:nvPr/>
        </p:nvSpPr>
        <p:spPr>
          <a:xfrm>
            <a:off x="6273455" y="4775349"/>
            <a:ext cx="1643074" cy="1500198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400" dirty="0">
                <a:solidFill>
                  <a:srgbClr val="FA4451"/>
                </a:solidFill>
              </a:rPr>
              <a:t>FUTBOL (15dk)</a:t>
            </a:r>
          </a:p>
          <a:p>
            <a:pPr algn="ctr"/>
            <a:r>
              <a:rPr lang="tr-TR" sz="2400" b="1" dirty="0">
                <a:solidFill>
                  <a:srgbClr val="FA4451"/>
                </a:solidFill>
              </a:rPr>
              <a:t>80</a:t>
            </a:r>
            <a:r>
              <a:rPr lang="tr-TR" sz="2400" dirty="0">
                <a:solidFill>
                  <a:srgbClr val="FA4451"/>
                </a:solidFill>
              </a:rPr>
              <a:t> </a:t>
            </a:r>
            <a:r>
              <a:rPr lang="tr-TR" sz="2400" dirty="0" err="1">
                <a:solidFill>
                  <a:srgbClr val="FA4451"/>
                </a:solidFill>
              </a:rPr>
              <a:t>kkal</a:t>
            </a:r>
            <a:endParaRPr lang="tr-TR" sz="2400" dirty="0">
              <a:solidFill>
                <a:srgbClr val="FA4451"/>
              </a:solidFill>
            </a:endParaRPr>
          </a:p>
          <a:p>
            <a:pPr algn="ctr"/>
            <a:endParaRPr lang="tr-TR" dirty="0">
              <a:solidFill>
                <a:srgbClr val="FA4451"/>
              </a:solidFill>
            </a:endParaRPr>
          </a:p>
        </p:txBody>
      </p:sp>
      <p:sp>
        <p:nvSpPr>
          <p:cNvPr id="14" name="13 Yuvarlatılmış Dikdörtgen"/>
          <p:cNvSpPr/>
          <p:nvPr/>
        </p:nvSpPr>
        <p:spPr>
          <a:xfrm>
            <a:off x="8011574" y="4739630"/>
            <a:ext cx="2351626" cy="1571636"/>
          </a:xfrm>
          <a:prstGeom prst="roundRect">
            <a:avLst/>
          </a:prstGeom>
          <a:ln>
            <a:solidFill>
              <a:srgbClr val="FA445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000" dirty="0">
                <a:solidFill>
                  <a:srgbClr val="FA4451"/>
                </a:solidFill>
              </a:rPr>
              <a:t>BİSİKLETE BİNMEK(15dk)</a:t>
            </a:r>
          </a:p>
          <a:p>
            <a:pPr algn="ctr"/>
            <a:r>
              <a:rPr lang="tr-TR" sz="2000" b="1" dirty="0">
                <a:solidFill>
                  <a:srgbClr val="FA4451"/>
                </a:solidFill>
              </a:rPr>
              <a:t>100</a:t>
            </a:r>
            <a:r>
              <a:rPr lang="tr-TR" sz="2000" dirty="0">
                <a:solidFill>
                  <a:srgbClr val="FA4451"/>
                </a:solidFill>
              </a:rPr>
              <a:t> </a:t>
            </a:r>
            <a:r>
              <a:rPr lang="tr-TR" sz="2000" dirty="0" err="1" smtClean="0">
                <a:solidFill>
                  <a:srgbClr val="FA4451"/>
                </a:solidFill>
              </a:rPr>
              <a:t>kkal</a:t>
            </a:r>
            <a:endParaRPr lang="tr-TR" sz="2000" dirty="0">
              <a:solidFill>
                <a:srgbClr val="FA4451"/>
              </a:solidFill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2880" y="1868442"/>
            <a:ext cx="1637263" cy="2643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14 Yuvarlatılmış Dikdörtgen"/>
          <p:cNvSpPr/>
          <p:nvPr/>
        </p:nvSpPr>
        <p:spPr>
          <a:xfrm>
            <a:off x="2166910" y="285728"/>
            <a:ext cx="7858180" cy="928694"/>
          </a:xfrm>
          <a:prstGeom prst="roundRect">
            <a:avLst/>
          </a:prstGeom>
          <a:solidFill>
            <a:srgbClr val="FA4451"/>
          </a:solidFill>
          <a:ln>
            <a:solidFill>
              <a:srgbClr val="FA44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ENERJİ KULLANIMI </a:t>
            </a:r>
          </a:p>
        </p:txBody>
      </p:sp>
    </p:spTree>
    <p:extLst>
      <p:ext uri="{BB962C8B-B14F-4D97-AF65-F5344CB8AC3E}">
        <p14:creationId xmlns:p14="http://schemas.microsoft.com/office/powerpoint/2010/main" val="242485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Kalp"/>
          <p:cNvSpPr/>
          <p:nvPr/>
        </p:nvSpPr>
        <p:spPr>
          <a:xfrm>
            <a:off x="2881290" y="928670"/>
            <a:ext cx="6500858" cy="5214974"/>
          </a:xfrm>
          <a:prstGeom prst="heart">
            <a:avLst/>
          </a:prstGeom>
          <a:solidFill>
            <a:srgbClr val="FA4451"/>
          </a:solidFill>
          <a:ln>
            <a:solidFill>
              <a:srgbClr val="FA44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4400" dirty="0"/>
          </a:p>
          <a:p>
            <a:pPr algn="ctr"/>
            <a:r>
              <a:rPr lang="tr-TR" sz="4400" dirty="0"/>
              <a:t>SAĞLIKLI BESLENME VE SAĞLIKLI YAŞAM İÇİN </a:t>
            </a:r>
          </a:p>
        </p:txBody>
      </p:sp>
    </p:spTree>
    <p:extLst>
      <p:ext uri="{BB962C8B-B14F-4D97-AF65-F5344CB8AC3E}">
        <p14:creationId xmlns:p14="http://schemas.microsoft.com/office/powerpoint/2010/main" val="327492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2 İçerik Yer Tutucusu"/>
          <p:cNvSpPr>
            <a:spLocks noGrp="1"/>
          </p:cNvSpPr>
          <p:nvPr>
            <p:ph idx="1"/>
          </p:nvPr>
        </p:nvSpPr>
        <p:spPr>
          <a:xfrm>
            <a:off x="746609" y="1066819"/>
            <a:ext cx="8675687" cy="4708525"/>
          </a:xfrm>
        </p:spPr>
        <p:txBody>
          <a:bodyPr>
            <a:noAutofit/>
          </a:bodyPr>
          <a:lstStyle/>
          <a:p>
            <a:r>
              <a:rPr lang="tr-TR" sz="2800" dirty="0"/>
              <a:t>Besin çeşitliliği sağlanmalıdır.</a:t>
            </a:r>
          </a:p>
          <a:p>
            <a:pPr>
              <a:buFont typeface="Arial" charset="0"/>
              <a:buNone/>
            </a:pPr>
            <a:endParaRPr lang="tr-TR" sz="2800" dirty="0"/>
          </a:p>
          <a:p>
            <a:pPr>
              <a:buFont typeface="Arial" charset="0"/>
              <a:buNone/>
            </a:pPr>
            <a:endParaRPr lang="tr-TR" sz="2800" dirty="0"/>
          </a:p>
          <a:p>
            <a:pPr>
              <a:buFont typeface="Arial" charset="0"/>
              <a:buNone/>
            </a:pPr>
            <a:endParaRPr lang="tr-TR" sz="2800" dirty="0"/>
          </a:p>
          <a:p>
            <a:pPr>
              <a:buFont typeface="Arial" charset="0"/>
              <a:buNone/>
            </a:pPr>
            <a:endParaRPr lang="tr-TR" sz="2800" dirty="0"/>
          </a:p>
          <a:p>
            <a:pPr>
              <a:buFont typeface="Arial" charset="0"/>
              <a:buNone/>
            </a:pPr>
            <a:endParaRPr lang="tr-TR" sz="2800" dirty="0"/>
          </a:p>
          <a:p>
            <a:r>
              <a:rPr lang="tr-TR" sz="2800" dirty="0"/>
              <a:t>Aynı öğünde dört besin grubu birlikte tüketilmelidir. </a:t>
            </a:r>
          </a:p>
        </p:txBody>
      </p:sp>
      <p:sp>
        <p:nvSpPr>
          <p:cNvPr id="7" name="6 Aşağı Ok Belirtme Çizgisi"/>
          <p:cNvSpPr/>
          <p:nvPr/>
        </p:nvSpPr>
        <p:spPr>
          <a:xfrm>
            <a:off x="1665575" y="2202669"/>
            <a:ext cx="4522799" cy="2436823"/>
          </a:xfrm>
          <a:prstGeom prst="downArrowCallou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pic>
        <p:nvPicPr>
          <p:cNvPr id="57349" name="Picture 5" descr="C:\Users\samsung\Desktop\Yeni Klasör\beslen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8706" y="2375860"/>
            <a:ext cx="3143272" cy="1244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0451" y="1066819"/>
            <a:ext cx="432435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2974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Yuvarlatılmış Dikdörtgen"/>
          <p:cNvSpPr/>
          <p:nvPr/>
        </p:nvSpPr>
        <p:spPr>
          <a:xfrm>
            <a:off x="1095340" y="1210905"/>
            <a:ext cx="6643734" cy="928694"/>
          </a:xfrm>
          <a:prstGeom prst="round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 dirty="0"/>
              <a:t>Günde 3 ana ve 2-3 ara öğün tüketilmelidir. </a:t>
            </a:r>
          </a:p>
        </p:txBody>
      </p:sp>
      <p:sp>
        <p:nvSpPr>
          <p:cNvPr id="11" name="10 Yuvarlatılmış Dikdörtgen"/>
          <p:cNvSpPr/>
          <p:nvPr/>
        </p:nvSpPr>
        <p:spPr>
          <a:xfrm>
            <a:off x="1245704" y="2504661"/>
            <a:ext cx="5921866" cy="3781859"/>
          </a:xfrm>
          <a:prstGeom prst="round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 sz="2800" dirty="0"/>
          </a:p>
          <a:p>
            <a:pPr algn="ctr"/>
            <a:r>
              <a:rPr lang="es-ES" sz="2800" dirty="0"/>
              <a:t>Yoğun bir güne sağlıklı bir şekil</a:t>
            </a:r>
            <a:r>
              <a:rPr lang="tr-TR" sz="2800" dirty="0"/>
              <a:t>de </a:t>
            </a:r>
            <a:r>
              <a:rPr lang="es-ES" sz="2800" dirty="0"/>
              <a:t>başlamanın</a:t>
            </a:r>
          </a:p>
          <a:p>
            <a:pPr algn="ctr"/>
            <a:r>
              <a:rPr lang="es-ES" sz="2800" dirty="0"/>
              <a:t>altın anahtar</a:t>
            </a:r>
            <a:r>
              <a:rPr lang="tr-TR" sz="2800" dirty="0"/>
              <a:t>ı</a:t>
            </a:r>
            <a:r>
              <a:rPr lang="es-ES" sz="2800" dirty="0"/>
              <a:t> </a:t>
            </a:r>
            <a:r>
              <a:rPr lang="es-ES" sz="2800" b="1" dirty="0">
                <a:solidFill>
                  <a:srgbClr val="C00000"/>
                </a:solidFill>
              </a:rPr>
              <a:t>Kahvaltıdır.</a:t>
            </a:r>
          </a:p>
          <a:p>
            <a:pPr algn="ctr"/>
            <a:endParaRPr lang="es-ES" sz="2800" dirty="0"/>
          </a:p>
          <a:p>
            <a:pPr algn="ctr"/>
            <a:r>
              <a:rPr lang="es-ES" sz="2800" dirty="0"/>
              <a:t> Kahvaltı yapılmadığında okul başarısı </a:t>
            </a:r>
            <a:r>
              <a:rPr lang="es-ES" sz="2800" u="sng" dirty="0"/>
              <a:t>azalır.</a:t>
            </a:r>
          </a:p>
          <a:p>
            <a:pPr algn="ctr"/>
            <a:endParaRPr lang="es-ES" sz="2800" dirty="0"/>
          </a:p>
        </p:txBody>
      </p:sp>
      <p:pic>
        <p:nvPicPr>
          <p:cNvPr id="12" name="Picture 5" descr="kahvalt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95665" y="2581291"/>
            <a:ext cx="2571118" cy="3508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72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Yuvarlatılmış Dikdörtgen"/>
          <p:cNvSpPr/>
          <p:nvPr/>
        </p:nvSpPr>
        <p:spPr>
          <a:xfrm>
            <a:off x="3917141" y="906724"/>
            <a:ext cx="4500594" cy="642942"/>
          </a:xfrm>
          <a:prstGeom prst="roundRect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/>
              <a:t>Örnek Ana Öğünler</a:t>
            </a:r>
            <a:endParaRPr lang="es-ES" sz="2800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001838" y="2276494"/>
            <a:ext cx="3662362" cy="3724275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tr-TR" sz="3200" b="1" u="sng" dirty="0" smtClean="0">
              <a:solidFill>
                <a:srgbClr val="FF0000"/>
              </a:solidFill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b="1" u="sng" dirty="0" smtClean="0">
                <a:solidFill>
                  <a:srgbClr val="FF0000"/>
                </a:solidFill>
              </a:rPr>
              <a:t>KAHVALTI</a:t>
            </a:r>
            <a:endParaRPr lang="tr-TR" sz="3200" b="1" dirty="0">
              <a:solidFill>
                <a:srgbClr val="FF0000"/>
              </a:solidFill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Süt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Haşlanmış Yumurta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Peynir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Domates-Salatalık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Zeytin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Bal/Reçel/Pekmez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/>
              <a:t>Tam Tahıllı Ekmek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dirty="0">
                <a:latin typeface="Comic Sans MS" pitchFamily="66" charset="0"/>
              </a:rPr>
              <a:t>	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tr-TR" sz="3200" dirty="0">
              <a:latin typeface="Comic Sans MS" pitchFamily="66" charset="0"/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tr-TR" sz="3200" dirty="0">
              <a:latin typeface="Comic Sans MS" pitchFamily="66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6167438" y="2285993"/>
            <a:ext cx="3662362" cy="3724275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ctr">
              <a:buFont typeface="Wingdings" pitchFamily="2" charset="2"/>
              <a:buNone/>
            </a:pPr>
            <a:endParaRPr lang="tr-TR" sz="2800" b="1" u="sng" dirty="0" smtClean="0">
              <a:solidFill>
                <a:srgbClr val="FF0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tr-TR" sz="2800" b="1" u="sng" dirty="0" smtClean="0">
                <a:solidFill>
                  <a:srgbClr val="FF0000"/>
                </a:solidFill>
              </a:rPr>
              <a:t>ÖĞLE/AKŞAM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smtClean="0"/>
              <a:t> </a:t>
            </a:r>
            <a:r>
              <a:rPr lang="tr-TR" sz="2800" dirty="0" smtClean="0"/>
              <a:t>                             </a:t>
            </a:r>
            <a:r>
              <a:rPr lang="tr-TR" sz="2800" dirty="0"/>
              <a:t>Çorba</a:t>
            </a:r>
          </a:p>
          <a:p>
            <a:pPr algn="ctr">
              <a:buFont typeface="Wingdings" pitchFamily="2" charset="2"/>
              <a:buNone/>
            </a:pPr>
            <a:r>
              <a:rPr lang="tr-TR" sz="2800" dirty="0"/>
              <a:t>Etli Sebze Yemeği</a:t>
            </a:r>
          </a:p>
          <a:p>
            <a:pPr algn="ctr">
              <a:buFont typeface="Wingdings" pitchFamily="2" charset="2"/>
              <a:buNone/>
            </a:pPr>
            <a:r>
              <a:rPr lang="tr-TR" sz="2800" dirty="0"/>
              <a:t>Yoğurt</a:t>
            </a:r>
          </a:p>
          <a:p>
            <a:pPr algn="ctr">
              <a:buFont typeface="Wingdings" pitchFamily="2" charset="2"/>
              <a:buNone/>
            </a:pPr>
            <a:r>
              <a:rPr lang="tr-TR" sz="2800" dirty="0"/>
              <a:t>Salata </a:t>
            </a:r>
          </a:p>
          <a:p>
            <a:pPr algn="ctr">
              <a:buFont typeface="Wingdings" pitchFamily="2" charset="2"/>
              <a:buNone/>
            </a:pPr>
            <a:r>
              <a:rPr lang="tr-TR" sz="2800" dirty="0"/>
              <a:t>Meyve</a:t>
            </a:r>
          </a:p>
          <a:p>
            <a:pPr algn="ctr">
              <a:buFont typeface="Wingdings" pitchFamily="2" charset="2"/>
              <a:buNone/>
            </a:pPr>
            <a:r>
              <a:rPr lang="tr-TR" sz="2800" dirty="0"/>
              <a:t>Tam Tahıllı Ekmek</a:t>
            </a:r>
          </a:p>
        </p:txBody>
      </p:sp>
    </p:spTree>
    <p:extLst>
      <p:ext uri="{BB962C8B-B14F-4D97-AF65-F5344CB8AC3E}">
        <p14:creationId xmlns:p14="http://schemas.microsoft.com/office/powerpoint/2010/main" val="149211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Yuvarlatılmış Dikdörtgen"/>
          <p:cNvSpPr/>
          <p:nvPr/>
        </p:nvSpPr>
        <p:spPr>
          <a:xfrm>
            <a:off x="3730471" y="813958"/>
            <a:ext cx="4500594" cy="642942"/>
          </a:xfrm>
          <a:prstGeom prst="roundRect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sz="2800" dirty="0"/>
              <a:t>Ara Öğünler</a:t>
            </a:r>
            <a:endParaRPr lang="es-ES" sz="2800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99290" y="1961926"/>
            <a:ext cx="3662362" cy="4081465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tr-TR" sz="3200" b="1" u="sng" dirty="0" smtClean="0"/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tr-TR" sz="3200" b="1" u="sng" dirty="0" smtClean="0">
                <a:solidFill>
                  <a:srgbClr val="FF0000"/>
                </a:solidFill>
              </a:rPr>
              <a:t>Tüketilmesi </a:t>
            </a:r>
            <a:r>
              <a:rPr lang="tr-TR" sz="3200" b="1" u="sng" dirty="0">
                <a:solidFill>
                  <a:srgbClr val="FF0000"/>
                </a:solidFill>
              </a:rPr>
              <a:t>Önerilen</a:t>
            </a:r>
            <a:endParaRPr lang="tr-TR" sz="3200" b="1" dirty="0">
              <a:solidFill>
                <a:srgbClr val="FF0000"/>
              </a:solidFill>
            </a:endParaRP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Süt, yoğurt, ayran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Sütlü tatlılar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Peynir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Sebzeler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Meyveler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Taze sıkılmış meyve suları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Kuru meyveler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3200" dirty="0"/>
              <a:t>Yağlı tohumlar (fındık, ceviz vb.)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endParaRPr lang="tr-TR" sz="3200" dirty="0"/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tr-TR" sz="3200" dirty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6167438" y="1961927"/>
            <a:ext cx="3929090" cy="4081464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/>
          <a:p>
            <a:pPr algn="ctr">
              <a:buFont typeface="Wingdings" pitchFamily="2" charset="2"/>
              <a:buNone/>
            </a:pPr>
            <a:r>
              <a:rPr lang="tr-TR" sz="2800" b="1" u="sng" dirty="0">
                <a:solidFill>
                  <a:srgbClr val="FF0000"/>
                </a:solidFill>
              </a:rPr>
              <a:t>Tüketilmesi Önerilmeyen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Cips, kızartmalar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     Gazlı İçecekler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     Gofret, kek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     Çikolata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     Bisküvi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tr-TR" sz="2800" dirty="0"/>
              <a:t>     Şekerleme</a:t>
            </a:r>
          </a:p>
          <a:p>
            <a:pPr algn="ctr">
              <a:buFont typeface="Wingdings" pitchFamily="2" charset="2"/>
              <a:buNone/>
            </a:pP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77511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Köşeleri Yuvarlanmış Dikdörtgen Belirtme Çizgisi"/>
          <p:cNvSpPr/>
          <p:nvPr/>
        </p:nvSpPr>
        <p:spPr>
          <a:xfrm>
            <a:off x="3790121" y="1028682"/>
            <a:ext cx="4065324" cy="1598539"/>
          </a:xfrm>
          <a:prstGeom prst="wedgeRoundRectCallout">
            <a:avLst>
              <a:gd name="adj1" fmla="val 763"/>
              <a:gd name="adj2" fmla="val 87415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/>
              <a:t>En az 60 dakika/her gün </a:t>
            </a:r>
          </a:p>
          <a:p>
            <a:pPr algn="ctr"/>
            <a:r>
              <a:rPr lang="tr-TR" sz="2400" b="1" dirty="0"/>
              <a:t>Orta-yüksek şiddette egzersiz</a:t>
            </a:r>
          </a:p>
        </p:txBody>
      </p:sp>
      <p:sp>
        <p:nvSpPr>
          <p:cNvPr id="13" name="12 Dikdörtgen"/>
          <p:cNvSpPr/>
          <p:nvPr/>
        </p:nvSpPr>
        <p:spPr>
          <a:xfrm>
            <a:off x="2166291" y="3429000"/>
            <a:ext cx="7643866" cy="2571768"/>
          </a:xfrm>
          <a:prstGeom prst="roundRect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endParaRPr lang="tr-TR" sz="2400" dirty="0" smtClean="0">
              <a:solidFill>
                <a:schemeClr val="tx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tr-TR" sz="2400" dirty="0" smtClean="0">
                <a:solidFill>
                  <a:schemeClr val="tx1"/>
                </a:solidFill>
              </a:rPr>
              <a:t>Çocuklar</a:t>
            </a:r>
            <a:r>
              <a:rPr lang="tr-TR" sz="2400" dirty="0">
                <a:solidFill>
                  <a:schemeClr val="tx1"/>
                </a:solidFill>
              </a:rPr>
              <a:t>, aileleri ve okul tarafından spor yapmaya yönlendirilmelidir.</a:t>
            </a:r>
          </a:p>
          <a:p>
            <a:pPr algn="ctr">
              <a:buFont typeface="Arial" pitchFamily="34" charset="0"/>
              <a:buChar char="•"/>
            </a:pPr>
            <a:endParaRPr lang="tr-TR" sz="2400" dirty="0">
              <a:solidFill>
                <a:schemeClr val="tx1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tr-TR" sz="2400" dirty="0">
                <a:solidFill>
                  <a:schemeClr val="tx1"/>
                </a:solidFill>
              </a:rPr>
              <a:t>Televizyon karşısında ve bilgisayar başında geçirilen  sürenin günde 2 saati aşmamasına dikkat edilmelidir</a:t>
            </a:r>
            <a:r>
              <a:rPr lang="tr-TR" sz="2400" dirty="0" smtClean="0">
                <a:solidFill>
                  <a:schemeClr val="tx1"/>
                </a:solidFill>
              </a:rPr>
              <a:t>.</a:t>
            </a:r>
            <a:endParaRPr lang="tr-TR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615" y="1028682"/>
            <a:ext cx="2089933" cy="1764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21018" y="1161588"/>
            <a:ext cx="1885940" cy="16583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641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52"/>
            <a:ext cx="12192000" cy="6853548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 rot="21323892">
            <a:off x="3748074" y="2905503"/>
            <a:ext cx="5449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dirty="0" smtClean="0">
                <a:solidFill>
                  <a:schemeClr val="bg1"/>
                </a:solidFill>
              </a:rPr>
              <a:t>TEŞEKKÜRLER…</a:t>
            </a:r>
            <a:endParaRPr lang="tr-T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3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4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4" id="{2FDCC95A-354D-41A3-83B5-9A2A83A03515}" vid="{72D08362-06CC-4975-8054-D17BFCE43823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Tema4</Template>
  <TotalTime>242</TotalTime>
  <Words>1443</Words>
  <Application>Microsoft Office PowerPoint</Application>
  <PresentationFormat>Geniş ekran</PresentationFormat>
  <Paragraphs>310</Paragraphs>
  <Slides>54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54</vt:i4>
      </vt:variant>
    </vt:vector>
  </HeadingPairs>
  <TitlesOfParts>
    <vt:vector size="61" baseType="lpstr">
      <vt:lpstr>Arial</vt:lpstr>
      <vt:lpstr>Calibri</vt:lpstr>
      <vt:lpstr>Comic Sans MS</vt:lpstr>
      <vt:lpstr>Segoe Print</vt:lpstr>
      <vt:lpstr>Times New Roman</vt:lpstr>
      <vt:lpstr>Wingdings</vt:lpstr>
      <vt:lpstr>Tema4</vt:lpstr>
      <vt:lpstr>PowerPoint Sunusu</vt:lpstr>
      <vt:lpstr>PowerPoint Sunusu</vt:lpstr>
      <vt:lpstr>PowerPoint Sunusu</vt:lpstr>
      <vt:lpstr>Bu dönemde;</vt:lpstr>
      <vt:lpstr>Dolayısıyla;</vt:lpstr>
      <vt:lpstr>PowerPoint Sunusu</vt:lpstr>
      <vt:lpstr>PowerPoint Sunusu</vt:lpstr>
      <vt:lpstr>YETERLİ VE DENGELİ BESLENMEK İÇİN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Şeyma Aksoy</dc:creator>
  <cp:lastModifiedBy>Şeyma Aksoy</cp:lastModifiedBy>
  <cp:revision>32</cp:revision>
  <dcterms:created xsi:type="dcterms:W3CDTF">2018-04-06T11:22:17Z</dcterms:created>
  <dcterms:modified xsi:type="dcterms:W3CDTF">2018-04-11T13:55:24Z</dcterms:modified>
</cp:coreProperties>
</file>